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0"/>
  </p:notesMasterIdLst>
  <p:handoutMasterIdLst>
    <p:handoutMasterId r:id="rId21"/>
  </p:handoutMasterIdLst>
  <p:sldIdLst>
    <p:sldId id="279" r:id="rId2"/>
    <p:sldId id="315" r:id="rId3"/>
    <p:sldId id="284" r:id="rId4"/>
    <p:sldId id="314" r:id="rId5"/>
    <p:sldId id="319" r:id="rId6"/>
    <p:sldId id="318" r:id="rId7"/>
    <p:sldId id="321" r:id="rId8"/>
    <p:sldId id="320" r:id="rId9"/>
    <p:sldId id="302" r:id="rId10"/>
    <p:sldId id="303" r:id="rId11"/>
    <p:sldId id="307" r:id="rId12"/>
    <p:sldId id="308" r:id="rId13"/>
    <p:sldId id="305" r:id="rId14"/>
    <p:sldId id="322" r:id="rId15"/>
    <p:sldId id="323" r:id="rId16"/>
    <p:sldId id="309" r:id="rId17"/>
    <p:sldId id="324" r:id="rId18"/>
    <p:sldId id="32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shall, Susan" initials="MS" lastIdx="2" clrIdx="0">
    <p:extLst>
      <p:ext uri="{19B8F6BF-5375-455C-9EA6-DF929625EA0E}">
        <p15:presenceInfo xmlns:p15="http://schemas.microsoft.com/office/powerpoint/2012/main" userId="S-1-5-21-1165393157-1467447052-924725345-83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7C6F4"/>
    <a:srgbClr val="4A4949"/>
    <a:srgbClr val="E7E7E6"/>
    <a:srgbClr val="423F3E"/>
    <a:srgbClr val="1E3263"/>
    <a:srgbClr val="E6E6E6"/>
    <a:srgbClr val="057DBE"/>
    <a:srgbClr val="014D9C"/>
    <a:srgbClr val="4A4A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83141" autoAdjust="0"/>
  </p:normalViewPr>
  <p:slideViewPr>
    <p:cSldViewPr snapToGrid="0" snapToObjects="1">
      <p:cViewPr varScale="1">
        <p:scale>
          <a:sx n="137" d="100"/>
          <a:sy n="137" d="100"/>
        </p:scale>
        <p:origin x="348"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E0B0F5A-A4B6-1445-B787-BE24B631172B}" type="datetimeFigureOut">
              <a:rPr lang="en-US" smtClean="0"/>
              <a:t>3/24/2022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21F94-3B82-0E46-AA84-93CD419A07C4}" type="slidenum">
              <a:rPr lang="en-US" smtClean="0"/>
              <a:t>‹#›</a:t>
            </a:fld>
            <a:endParaRPr lang="en-US"/>
          </a:p>
        </p:txBody>
      </p:sp>
    </p:spTree>
    <p:extLst>
      <p:ext uri="{BB962C8B-B14F-4D97-AF65-F5344CB8AC3E}">
        <p14:creationId xmlns:p14="http://schemas.microsoft.com/office/powerpoint/2010/main" val="34308869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366173-362B-D04E-A8C6-1F9B01BD3CEA}" type="datetimeFigureOut">
              <a:rPr lang="en-US" smtClean="0"/>
              <a:t>3/24/2022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249D7B-2EBF-184B-95B6-5DC5896BB3B8}" type="slidenum">
              <a:rPr lang="en-US" smtClean="0"/>
              <a:t>‹#›</a:t>
            </a:fld>
            <a:endParaRPr lang="en-US"/>
          </a:p>
        </p:txBody>
      </p:sp>
    </p:spTree>
    <p:extLst>
      <p:ext uri="{BB962C8B-B14F-4D97-AF65-F5344CB8AC3E}">
        <p14:creationId xmlns:p14="http://schemas.microsoft.com/office/powerpoint/2010/main" val="1246958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Welcome! This presentation is all about wellbeing – your students and the whole of our school community. It’s no surprise that wellbeing is rated as one of the essential components of life – directly affecting just about every aspect of our existence from the cradle to the grave.</a:t>
            </a:r>
          </a:p>
          <a:p>
            <a:r>
              <a:rPr lang="en-US" sz="1200" kern="1200" dirty="0">
                <a:solidFill>
                  <a:schemeClr val="tx1"/>
                </a:solidFill>
                <a:effectLst/>
                <a:latin typeface="+mn-lt"/>
                <a:ea typeface="+mn-ea"/>
                <a:cs typeface="+mn-cs"/>
              </a:rPr>
              <a:t>So, what role do schools play</a:t>
            </a:r>
            <a:r>
              <a:rPr lang="en-US" sz="1200" kern="1200" baseline="0" dirty="0">
                <a:solidFill>
                  <a:schemeClr val="tx1"/>
                </a:solidFill>
                <a:effectLst/>
                <a:latin typeface="+mn-lt"/>
                <a:ea typeface="+mn-ea"/>
                <a:cs typeface="+mn-cs"/>
              </a:rPr>
              <a:t> in relation to</a:t>
            </a:r>
            <a:r>
              <a:rPr lang="en-US" sz="1200" kern="1200" dirty="0">
                <a:solidFill>
                  <a:schemeClr val="tx1"/>
                </a:solidFill>
                <a:effectLst/>
                <a:latin typeface="+mn-lt"/>
                <a:ea typeface="+mn-ea"/>
                <a:cs typeface="+mn-cs"/>
              </a:rPr>
              <a:t> wellbeing? I’m sure many of you already know the answer to this and will not need convincing of our shared responsibility to build, model and promote a positive, inclusive and respectful school climate where the wellbeing of every</a:t>
            </a:r>
            <a:r>
              <a:rPr lang="en-US" sz="1200" kern="1200" baseline="0" dirty="0">
                <a:solidFill>
                  <a:schemeClr val="tx1"/>
                </a:solidFill>
                <a:effectLst/>
                <a:latin typeface="+mn-lt"/>
                <a:ea typeface="+mn-ea"/>
                <a:cs typeface="+mn-cs"/>
              </a:rPr>
              <a:t> person</a:t>
            </a:r>
            <a:r>
              <a:rPr lang="en-US" sz="1200" kern="1200" dirty="0">
                <a:solidFill>
                  <a:schemeClr val="tx1"/>
                </a:solidFill>
                <a:effectLst/>
                <a:latin typeface="+mn-lt"/>
                <a:ea typeface="+mn-ea"/>
                <a:cs typeface="+mn-cs"/>
              </a:rPr>
              <a:t> can flourish. </a:t>
            </a:r>
          </a:p>
          <a:p>
            <a:r>
              <a:rPr lang="en-US" sz="1200" kern="1200" dirty="0">
                <a:solidFill>
                  <a:schemeClr val="tx1"/>
                </a:solidFill>
                <a:effectLst/>
                <a:latin typeface="+mn-lt"/>
                <a:ea typeface="+mn-ea"/>
                <a:cs typeface="+mn-cs"/>
              </a:rPr>
              <a:t>We’re going to take a look at the</a:t>
            </a:r>
            <a:r>
              <a:rPr lang="en-US" sz="1200" kern="1200" baseline="0" dirty="0">
                <a:solidFill>
                  <a:schemeClr val="tx1"/>
                </a:solidFill>
                <a:effectLst/>
                <a:latin typeface="+mn-lt"/>
                <a:ea typeface="+mn-ea"/>
                <a:cs typeface="+mn-cs"/>
              </a:rPr>
              <a:t> concept</a:t>
            </a:r>
            <a:r>
              <a:rPr lang="en-US" sz="1200" kern="1200" dirty="0">
                <a:solidFill>
                  <a:schemeClr val="tx1"/>
                </a:solidFill>
                <a:effectLst/>
                <a:latin typeface="+mn-lt"/>
                <a:ea typeface="+mn-ea"/>
                <a:cs typeface="+mn-cs"/>
              </a:rPr>
              <a:t> of wellbeing, think about ways we can assess the effectiveness of what we’re already doing, investigate some tools we can use to help us identify areas for improvement and come up with some strategies for bringing about some long-term changes to ensure we’re boosting the wellbeing of everyone in our school community. </a:t>
            </a:r>
          </a:p>
        </p:txBody>
      </p:sp>
      <p:sp>
        <p:nvSpPr>
          <p:cNvPr id="4" name="Slide Number Placeholder 3"/>
          <p:cNvSpPr>
            <a:spLocks noGrp="1"/>
          </p:cNvSpPr>
          <p:nvPr>
            <p:ph type="sldNum" sz="quarter" idx="10"/>
          </p:nvPr>
        </p:nvSpPr>
        <p:spPr/>
        <p:txBody>
          <a:bodyPr/>
          <a:lstStyle/>
          <a:p>
            <a:fld id="{91249D7B-2EBF-184B-95B6-5DC5896BB3B8}" type="slidenum">
              <a:rPr lang="en-US" smtClean="0"/>
              <a:t>2</a:t>
            </a:fld>
            <a:endParaRPr lang="en-US" dirty="0"/>
          </a:p>
        </p:txBody>
      </p:sp>
    </p:spTree>
    <p:extLst>
      <p:ext uri="{BB962C8B-B14F-4D97-AF65-F5344CB8AC3E}">
        <p14:creationId xmlns:p14="http://schemas.microsoft.com/office/powerpoint/2010/main" val="811526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25 questions are based on the Australian Student Wellbeing Framework and will give you a snapshot of how you think we’re doing as a school in terms of wellbeing. Once you’ve answered all 25, generate your Report and be ready to share what you’ve discovered.  The aim of this exercise is to see what we’re doing well and to identify areas for improvement. </a:t>
            </a:r>
          </a:p>
          <a:p>
            <a:r>
              <a:rPr lang="en-US" b="1" baseline="0" dirty="0"/>
              <a:t>NB If your teachers don’t have access to the Hub site/internet to take the survey please follow the steps below. Then Skip to Slide 13 :</a:t>
            </a:r>
          </a:p>
          <a:p>
            <a:pPr marL="171450" indent="-171450">
              <a:buFont typeface="Arial" panose="020B0604020202020204" pitchFamily="34" charset="0"/>
              <a:buChar char="•"/>
            </a:pPr>
            <a:r>
              <a:rPr lang="en-US" b="1" baseline="0" dirty="0"/>
              <a:t>Print off the PDF of the sample 25 question survey and hand out</a:t>
            </a:r>
          </a:p>
          <a:p>
            <a:pPr marL="171450" indent="-171450">
              <a:buFont typeface="Arial" panose="020B0604020202020204" pitchFamily="34" charset="0"/>
              <a:buChar char="•"/>
            </a:pPr>
            <a:r>
              <a:rPr lang="en-US" b="1" baseline="0" dirty="0"/>
              <a:t>Staff complete the survey questions</a:t>
            </a:r>
          </a:p>
          <a:p>
            <a:pPr marL="171450" indent="-171450">
              <a:buFont typeface="Arial" panose="020B0604020202020204" pitchFamily="34" charset="0"/>
              <a:buChar char="•"/>
            </a:pPr>
            <a:r>
              <a:rPr lang="en-US" b="1" baseline="0" dirty="0"/>
              <a:t>Share their surveys with a partner or group</a:t>
            </a:r>
          </a:p>
          <a:p>
            <a:pPr marL="171450" indent="-171450">
              <a:buFont typeface="Arial" panose="020B0604020202020204" pitchFamily="34" charset="0"/>
              <a:buChar char="•"/>
            </a:pPr>
            <a:r>
              <a:rPr lang="en-US" b="1" baseline="0" dirty="0"/>
              <a:t>Although no digital Report will be generated, discussion could take place around questions that ranked lowest or highest on the scale.</a:t>
            </a:r>
          </a:p>
          <a:p>
            <a:pPr marL="171450" indent="-171450">
              <a:buFont typeface="Arial" panose="020B0604020202020204" pitchFamily="34" charset="0"/>
              <a:buChar char="•"/>
            </a:pPr>
            <a:r>
              <a:rPr lang="en-US" b="1" baseline="0" dirty="0"/>
              <a:t>Show Slides 13-15 as a ‘mock Report’ – for discussion</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91249D7B-2EBF-184B-95B6-5DC5896BB3B8}" type="slidenum">
              <a:rPr lang="en-US" smtClean="0"/>
              <a:t>11</a:t>
            </a:fld>
            <a:endParaRPr lang="en-US"/>
          </a:p>
        </p:txBody>
      </p:sp>
    </p:spTree>
    <p:extLst>
      <p:ext uri="{BB962C8B-B14F-4D97-AF65-F5344CB8AC3E}">
        <p14:creationId xmlns:p14="http://schemas.microsoft.com/office/powerpoint/2010/main" val="2283037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49D7B-2EBF-184B-95B6-5DC5896BB3B8}" type="slidenum">
              <a:rPr lang="en-US" smtClean="0"/>
              <a:t>12</a:t>
            </a:fld>
            <a:endParaRPr lang="en-US"/>
          </a:p>
        </p:txBody>
      </p:sp>
    </p:spTree>
    <p:extLst>
      <p:ext uri="{BB962C8B-B14F-4D97-AF65-F5344CB8AC3E}">
        <p14:creationId xmlns:p14="http://schemas.microsoft.com/office/powerpoint/2010/main" val="439575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would you feel about our</a:t>
            </a:r>
            <a:r>
              <a:rPr lang="en-US" baseline="0" dirty="0"/>
              <a:t> “greatest strength?” How might we respond to the identified “Key area for improvement”? What practical actions could we take to improve Partnerships?</a:t>
            </a:r>
            <a:endParaRPr lang="en-US" dirty="0"/>
          </a:p>
        </p:txBody>
      </p:sp>
      <p:sp>
        <p:nvSpPr>
          <p:cNvPr id="4" name="Slide Number Placeholder 3"/>
          <p:cNvSpPr>
            <a:spLocks noGrp="1"/>
          </p:cNvSpPr>
          <p:nvPr>
            <p:ph type="sldNum" sz="quarter" idx="10"/>
          </p:nvPr>
        </p:nvSpPr>
        <p:spPr/>
        <p:txBody>
          <a:bodyPr/>
          <a:lstStyle/>
          <a:p>
            <a:fld id="{91249D7B-2EBF-184B-95B6-5DC5896BB3B8}" type="slidenum">
              <a:rPr lang="en-US" smtClean="0"/>
              <a:t>13</a:t>
            </a:fld>
            <a:endParaRPr lang="en-US"/>
          </a:p>
        </p:txBody>
      </p:sp>
    </p:spTree>
    <p:extLst>
      <p:ext uri="{BB962C8B-B14F-4D97-AF65-F5344CB8AC3E}">
        <p14:creationId xmlns:p14="http://schemas.microsoft.com/office/powerpoint/2010/main" val="1901291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would you interpret this graph in terms of a school’s wellbeing?</a:t>
            </a:r>
            <a:endParaRPr lang="en-US" dirty="0"/>
          </a:p>
        </p:txBody>
      </p:sp>
      <p:sp>
        <p:nvSpPr>
          <p:cNvPr id="4" name="Slide Number Placeholder 3"/>
          <p:cNvSpPr>
            <a:spLocks noGrp="1"/>
          </p:cNvSpPr>
          <p:nvPr>
            <p:ph type="sldNum" sz="quarter" idx="10"/>
          </p:nvPr>
        </p:nvSpPr>
        <p:spPr/>
        <p:txBody>
          <a:bodyPr/>
          <a:lstStyle/>
          <a:p>
            <a:fld id="{91249D7B-2EBF-184B-95B6-5DC5896BB3B8}" type="slidenum">
              <a:rPr lang="en-US" smtClean="0"/>
              <a:t>14</a:t>
            </a:fld>
            <a:endParaRPr lang="en-US"/>
          </a:p>
        </p:txBody>
      </p:sp>
    </p:spTree>
    <p:extLst>
      <p:ext uri="{BB962C8B-B14F-4D97-AF65-F5344CB8AC3E}">
        <p14:creationId xmlns:p14="http://schemas.microsoft.com/office/powerpoint/2010/main" val="3276617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useful is this part of the Report? </a:t>
            </a:r>
          </a:p>
        </p:txBody>
      </p:sp>
      <p:sp>
        <p:nvSpPr>
          <p:cNvPr id="4" name="Slide Number Placeholder 3"/>
          <p:cNvSpPr>
            <a:spLocks noGrp="1"/>
          </p:cNvSpPr>
          <p:nvPr>
            <p:ph type="sldNum" sz="quarter" idx="10"/>
          </p:nvPr>
        </p:nvSpPr>
        <p:spPr/>
        <p:txBody>
          <a:bodyPr/>
          <a:lstStyle/>
          <a:p>
            <a:fld id="{91249D7B-2EBF-184B-95B6-5DC5896BB3B8}" type="slidenum">
              <a:rPr lang="en-US" smtClean="0"/>
              <a:t>15</a:t>
            </a:fld>
            <a:endParaRPr lang="en-US"/>
          </a:p>
        </p:txBody>
      </p:sp>
    </p:spTree>
    <p:extLst>
      <p:ext uri="{BB962C8B-B14F-4D97-AF65-F5344CB8AC3E}">
        <p14:creationId xmlns:p14="http://schemas.microsoft.com/office/powerpoint/2010/main" val="241882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49D7B-2EBF-184B-95B6-5DC5896BB3B8}" type="slidenum">
              <a:rPr lang="en-US" smtClean="0"/>
              <a:t>16</a:t>
            </a:fld>
            <a:endParaRPr lang="en-US"/>
          </a:p>
        </p:txBody>
      </p:sp>
    </p:spTree>
    <p:extLst>
      <p:ext uri="{BB962C8B-B14F-4D97-AF65-F5344CB8AC3E}">
        <p14:creationId xmlns:p14="http://schemas.microsoft.com/office/powerpoint/2010/main" val="1929601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using the tool online, you can see that you are able to</a:t>
            </a:r>
            <a:r>
              <a:rPr lang="en-US" baseline="0" dirty="0"/>
              <a:t> </a:t>
            </a:r>
            <a:r>
              <a:rPr lang="en-US" dirty="0"/>
              <a:t>create a group with colleagues</a:t>
            </a:r>
            <a:r>
              <a:rPr lang="en-US" baseline="0" dirty="0"/>
              <a:t> or faculty members</a:t>
            </a:r>
            <a:r>
              <a:rPr lang="en-US" dirty="0"/>
              <a:t> to get further insight into your school’s wellbeing.</a:t>
            </a:r>
          </a:p>
        </p:txBody>
      </p:sp>
      <p:sp>
        <p:nvSpPr>
          <p:cNvPr id="4" name="Slide Number Placeholder 3"/>
          <p:cNvSpPr>
            <a:spLocks noGrp="1"/>
          </p:cNvSpPr>
          <p:nvPr>
            <p:ph type="sldNum" sz="quarter" idx="10"/>
          </p:nvPr>
        </p:nvSpPr>
        <p:spPr/>
        <p:txBody>
          <a:bodyPr/>
          <a:lstStyle/>
          <a:p>
            <a:fld id="{91249D7B-2EBF-184B-95B6-5DC5896BB3B8}" type="slidenum">
              <a:rPr lang="en-US" smtClean="0"/>
              <a:t>17</a:t>
            </a:fld>
            <a:endParaRPr lang="en-US"/>
          </a:p>
        </p:txBody>
      </p:sp>
    </p:spTree>
    <p:extLst>
      <p:ext uri="{BB962C8B-B14F-4D97-AF65-F5344CB8AC3E}">
        <p14:creationId xmlns:p14="http://schemas.microsoft.com/office/powerpoint/2010/main" val="1256176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key wellbeing priorities will form</a:t>
            </a:r>
            <a:r>
              <a:rPr lang="en-US" baseline="0" dirty="0"/>
              <a:t> an integral component of</a:t>
            </a:r>
            <a:r>
              <a:rPr lang="en-US" dirty="0"/>
              <a:t> our school improvement plan</a:t>
            </a:r>
            <a:r>
              <a:rPr lang="en-US" baseline="0" dirty="0"/>
              <a:t>. More discussion, scoping, maybe consultation </a:t>
            </a:r>
            <a:r>
              <a:rPr lang="en-US" baseline="0" dirty="0" err="1"/>
              <a:t>etc</a:t>
            </a:r>
            <a:r>
              <a:rPr lang="en-US" baseline="0" dirty="0"/>
              <a:t> and certainly actions will follow!</a:t>
            </a:r>
            <a:endParaRPr lang="en-US" dirty="0"/>
          </a:p>
          <a:p>
            <a:endParaRPr lang="en-US" dirty="0"/>
          </a:p>
          <a:p>
            <a:r>
              <a:rPr lang="en-US" dirty="0"/>
              <a:t>For references, further information and related resources visit the Student Wellbeing Hub.</a:t>
            </a:r>
          </a:p>
          <a:p>
            <a:endParaRPr lang="en-GB" dirty="0"/>
          </a:p>
        </p:txBody>
      </p:sp>
      <p:sp>
        <p:nvSpPr>
          <p:cNvPr id="4" name="Slide Number Placeholder 3"/>
          <p:cNvSpPr>
            <a:spLocks noGrp="1"/>
          </p:cNvSpPr>
          <p:nvPr>
            <p:ph type="sldNum" sz="quarter" idx="5"/>
          </p:nvPr>
        </p:nvSpPr>
        <p:spPr/>
        <p:txBody>
          <a:bodyPr/>
          <a:lstStyle/>
          <a:p>
            <a:fld id="{91249D7B-2EBF-184B-95B6-5DC5896BB3B8}" type="slidenum">
              <a:rPr lang="en-US" smtClean="0"/>
              <a:t>18</a:t>
            </a:fld>
            <a:endParaRPr lang="en-US"/>
          </a:p>
        </p:txBody>
      </p:sp>
    </p:spTree>
    <p:extLst>
      <p:ext uri="{BB962C8B-B14F-4D97-AF65-F5344CB8AC3E}">
        <p14:creationId xmlns:p14="http://schemas.microsoft.com/office/powerpoint/2010/main" val="2932133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not going to be all talk – your input is essential. A collaborative effort where there’s staff involvement and ownership of decisions provides the best chance of success!  So, jump into the activities. Feel free to ask questions, provide feedback or comments along the way. Let’s get started!</a:t>
            </a:r>
          </a:p>
          <a:p>
            <a:endParaRPr lang="en-US" dirty="0"/>
          </a:p>
        </p:txBody>
      </p:sp>
      <p:sp>
        <p:nvSpPr>
          <p:cNvPr id="4" name="Slide Number Placeholder 3"/>
          <p:cNvSpPr>
            <a:spLocks noGrp="1"/>
          </p:cNvSpPr>
          <p:nvPr>
            <p:ph type="sldNum" sz="quarter" idx="10"/>
          </p:nvPr>
        </p:nvSpPr>
        <p:spPr/>
        <p:txBody>
          <a:bodyPr/>
          <a:lstStyle/>
          <a:p>
            <a:fld id="{91249D7B-2EBF-184B-95B6-5DC5896BB3B8}" type="slidenum">
              <a:rPr lang="en-US" smtClean="0"/>
              <a:t>3</a:t>
            </a:fld>
            <a:endParaRPr lang="en-US" dirty="0"/>
          </a:p>
        </p:txBody>
      </p:sp>
    </p:spTree>
    <p:extLst>
      <p:ext uri="{BB962C8B-B14F-4D97-AF65-F5344CB8AC3E}">
        <p14:creationId xmlns:p14="http://schemas.microsoft.com/office/powerpoint/2010/main" val="3268953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your tables/in</a:t>
            </a:r>
            <a:r>
              <a:rPr lang="en-US" baseline="0" dirty="0"/>
              <a:t> groups: A</a:t>
            </a:r>
            <a:r>
              <a:rPr lang="en-US" dirty="0"/>
              <a:t> 5 minute</a:t>
            </a:r>
            <a:r>
              <a:rPr lang="en-US" baseline="0" dirty="0"/>
              <a:t> brainstorm to come up with your definition of ‘WELLBEING’. At the end of 5 minutes we’ll share these (use post-it notes or write these via the whiteboard). Acknowledge the multidimensional nature of the concept, the different interpretations of the concept and the various ways this concept has been used in educational contexts in Australia and elsewhere, across different fields </a:t>
            </a:r>
            <a:r>
              <a:rPr lang="en-US" baseline="0" dirty="0" err="1"/>
              <a:t>eg</a:t>
            </a:r>
            <a:r>
              <a:rPr lang="en-US" baseline="0" dirty="0"/>
              <a:t> psychology, health and wellness, national policy, curriculum </a:t>
            </a:r>
            <a:r>
              <a:rPr lang="en-US" baseline="0" dirty="0" err="1"/>
              <a:t>etc</a:t>
            </a:r>
            <a:endParaRPr lang="en-US" dirty="0"/>
          </a:p>
        </p:txBody>
      </p:sp>
      <p:sp>
        <p:nvSpPr>
          <p:cNvPr id="4" name="Slide Number Placeholder 3"/>
          <p:cNvSpPr>
            <a:spLocks noGrp="1"/>
          </p:cNvSpPr>
          <p:nvPr>
            <p:ph type="sldNum" sz="quarter" idx="10"/>
          </p:nvPr>
        </p:nvSpPr>
        <p:spPr/>
        <p:txBody>
          <a:bodyPr/>
          <a:lstStyle/>
          <a:p>
            <a:fld id="{91249D7B-2EBF-184B-95B6-5DC5896BB3B8}" type="slidenum">
              <a:rPr lang="en-US" smtClean="0"/>
              <a:t>4</a:t>
            </a:fld>
            <a:endParaRPr lang="en-US"/>
          </a:p>
        </p:txBody>
      </p:sp>
    </p:spTree>
    <p:extLst>
      <p:ext uri="{BB962C8B-B14F-4D97-AF65-F5344CB8AC3E}">
        <p14:creationId xmlns:p14="http://schemas.microsoft.com/office/powerpoint/2010/main" val="60844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short video captures the key elements of the newly-launched Australian Student Wellbeing Framework.  After watching, any comments, questions, feedback?  What’s your response to the prompt question?</a:t>
            </a:r>
            <a:endParaRPr lang="en-US" dirty="0"/>
          </a:p>
        </p:txBody>
      </p:sp>
      <p:sp>
        <p:nvSpPr>
          <p:cNvPr id="4" name="Slide Number Placeholder 3"/>
          <p:cNvSpPr>
            <a:spLocks noGrp="1"/>
          </p:cNvSpPr>
          <p:nvPr>
            <p:ph type="sldNum" sz="quarter" idx="10"/>
          </p:nvPr>
        </p:nvSpPr>
        <p:spPr/>
        <p:txBody>
          <a:bodyPr/>
          <a:lstStyle/>
          <a:p>
            <a:fld id="{91249D7B-2EBF-184B-95B6-5DC5896BB3B8}" type="slidenum">
              <a:rPr lang="en-US" smtClean="0"/>
              <a:t>5</a:t>
            </a:fld>
            <a:endParaRPr lang="en-US" dirty="0"/>
          </a:p>
        </p:txBody>
      </p:sp>
    </p:spTree>
    <p:extLst>
      <p:ext uri="{BB962C8B-B14F-4D97-AF65-F5344CB8AC3E}">
        <p14:creationId xmlns:p14="http://schemas.microsoft.com/office/powerpoint/2010/main" val="3726579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these</a:t>
            </a:r>
            <a:r>
              <a:rPr lang="en-US" baseline="0" dirty="0"/>
              <a:t> dimensions of wellbeing on the left. Discuss each and feel free to add others to this list. How do we, or might we, collect evidence about these dimensions in relation to our students? Is understanding how these dimensions apply to ourselves, our parents/families just as important? </a:t>
            </a:r>
            <a:endParaRPr lang="en-US" dirty="0"/>
          </a:p>
        </p:txBody>
      </p:sp>
      <p:sp>
        <p:nvSpPr>
          <p:cNvPr id="4" name="Slide Number Placeholder 3"/>
          <p:cNvSpPr>
            <a:spLocks noGrp="1"/>
          </p:cNvSpPr>
          <p:nvPr>
            <p:ph type="sldNum" sz="quarter" idx="10"/>
          </p:nvPr>
        </p:nvSpPr>
        <p:spPr/>
        <p:txBody>
          <a:bodyPr/>
          <a:lstStyle/>
          <a:p>
            <a:fld id="{91249D7B-2EBF-184B-95B6-5DC5896BB3B8}" type="slidenum">
              <a:rPr lang="en-US" smtClean="0"/>
              <a:t>6</a:t>
            </a:fld>
            <a:endParaRPr lang="en-US" dirty="0"/>
          </a:p>
        </p:txBody>
      </p:sp>
    </p:spTree>
    <p:extLst>
      <p:ext uri="{BB962C8B-B14F-4D97-AF65-F5344CB8AC3E}">
        <p14:creationId xmlns:p14="http://schemas.microsoft.com/office/powerpoint/2010/main" val="1052683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a:t>
            </a:r>
            <a:r>
              <a:rPr lang="en-US" baseline="0" dirty="0"/>
              <a:t> about the quote and the two statements that follow. What are the implications for our teaching and learning approaches.? Our wellbeing policies? Other?</a:t>
            </a:r>
          </a:p>
          <a:p>
            <a:endParaRPr lang="en-US" baseline="0" dirty="0"/>
          </a:p>
          <a:p>
            <a:r>
              <a:rPr lang="en-US" sz="1200" b="0" i="0" kern="1200" dirty="0">
                <a:solidFill>
                  <a:schemeClr val="tx1"/>
                </a:solidFill>
                <a:effectLst/>
                <a:latin typeface="+mn-lt"/>
                <a:ea typeface="+mn-ea"/>
                <a:cs typeface="+mn-cs"/>
              </a:rPr>
              <a:t>As educators, we know how important wellbeing is for learning. Evidence shows that when students develop their social and emotional skills for wellbeing, health and safety, there is a direct impact on their learning outcomes. </a:t>
            </a:r>
          </a:p>
          <a:p>
            <a:endParaRPr lang="en-US" sz="1200" b="0" i="0" kern="1200" baseline="0" dirty="0">
              <a:solidFill>
                <a:schemeClr val="tx1"/>
              </a:solidFill>
              <a:effectLst/>
              <a:latin typeface="+mn-lt"/>
              <a:ea typeface="+mn-ea"/>
              <a:cs typeface="+mn-cs"/>
            </a:endParaRPr>
          </a:p>
          <a:p>
            <a:r>
              <a:rPr lang="en-US" baseline="0" dirty="0"/>
              <a:t>Are there any opportunities for us to highlight this reciprocal relationship between wellbeing and learning?  </a:t>
            </a:r>
            <a:endParaRPr lang="en-US" dirty="0"/>
          </a:p>
        </p:txBody>
      </p:sp>
      <p:sp>
        <p:nvSpPr>
          <p:cNvPr id="4" name="Slide Number Placeholder 3"/>
          <p:cNvSpPr>
            <a:spLocks noGrp="1"/>
          </p:cNvSpPr>
          <p:nvPr>
            <p:ph type="sldNum" sz="quarter" idx="10"/>
          </p:nvPr>
        </p:nvSpPr>
        <p:spPr/>
        <p:txBody>
          <a:bodyPr/>
          <a:lstStyle/>
          <a:p>
            <a:fld id="{91249D7B-2EBF-184B-95B6-5DC5896BB3B8}" type="slidenum">
              <a:rPr lang="en-US" smtClean="0"/>
              <a:t>7</a:t>
            </a:fld>
            <a:endParaRPr lang="en-US" dirty="0"/>
          </a:p>
        </p:txBody>
      </p:sp>
    </p:spTree>
    <p:extLst>
      <p:ext uri="{BB962C8B-B14F-4D97-AF65-F5344CB8AC3E}">
        <p14:creationId xmlns:p14="http://schemas.microsoft.com/office/powerpoint/2010/main" val="133811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agree that there’s a direct</a:t>
            </a:r>
            <a:r>
              <a:rPr lang="en-US" baseline="0" dirty="0"/>
              <a:t> link between wellbeing and learning outcomes – and we DO measure student learning outcomes/success/achievement </a:t>
            </a:r>
            <a:r>
              <a:rPr lang="en-US" baseline="0" dirty="0" err="1"/>
              <a:t>etc</a:t>
            </a:r>
            <a:r>
              <a:rPr lang="en-US" baseline="0" dirty="0"/>
              <a:t> using a variety of instruments – should we then also be measuring their levels of wellbeing? Should we as a staff be also assessing our own wellbeing levels? DISCUSS and share ways we already measure, assess, observe and communicate these wellbeing dimensions about our students.</a:t>
            </a:r>
            <a:endParaRPr lang="en-US" dirty="0"/>
          </a:p>
        </p:txBody>
      </p:sp>
      <p:sp>
        <p:nvSpPr>
          <p:cNvPr id="4" name="Slide Number Placeholder 3"/>
          <p:cNvSpPr>
            <a:spLocks noGrp="1"/>
          </p:cNvSpPr>
          <p:nvPr>
            <p:ph type="sldNum" sz="quarter" idx="10"/>
          </p:nvPr>
        </p:nvSpPr>
        <p:spPr/>
        <p:txBody>
          <a:bodyPr/>
          <a:lstStyle/>
          <a:p>
            <a:fld id="{91249D7B-2EBF-184B-95B6-5DC5896BB3B8}" type="slidenum">
              <a:rPr lang="en-US" smtClean="0"/>
              <a:t>8</a:t>
            </a:fld>
            <a:endParaRPr lang="en-US"/>
          </a:p>
        </p:txBody>
      </p:sp>
    </p:spTree>
    <p:extLst>
      <p:ext uri="{BB962C8B-B14F-4D97-AF65-F5344CB8AC3E}">
        <p14:creationId xmlns:p14="http://schemas.microsoft.com/office/powerpoint/2010/main" val="3498413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access a range of reports and other information gathered</a:t>
            </a:r>
            <a:r>
              <a:rPr lang="en-US" baseline="0" dirty="0"/>
              <a:t> about student wellbeing, health and safety on the Student Wellbeing Hub. You might like to follow up on this as part of professional learning.</a:t>
            </a:r>
            <a:endParaRPr lang="en-US" dirty="0"/>
          </a:p>
        </p:txBody>
      </p:sp>
      <p:sp>
        <p:nvSpPr>
          <p:cNvPr id="4" name="Slide Number Placeholder 3"/>
          <p:cNvSpPr>
            <a:spLocks noGrp="1"/>
          </p:cNvSpPr>
          <p:nvPr>
            <p:ph type="sldNum" sz="quarter" idx="10"/>
          </p:nvPr>
        </p:nvSpPr>
        <p:spPr/>
        <p:txBody>
          <a:bodyPr/>
          <a:lstStyle/>
          <a:p>
            <a:fld id="{91249D7B-2EBF-184B-95B6-5DC5896BB3B8}" type="slidenum">
              <a:rPr lang="en-US" smtClean="0"/>
              <a:t>9</a:t>
            </a:fld>
            <a:endParaRPr lang="en-US"/>
          </a:p>
        </p:txBody>
      </p:sp>
    </p:spTree>
    <p:extLst>
      <p:ext uri="{BB962C8B-B14F-4D97-AF65-F5344CB8AC3E}">
        <p14:creationId xmlns:p14="http://schemas.microsoft.com/office/powerpoint/2010/main" val="1834771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national policies and</a:t>
            </a:r>
            <a:r>
              <a:rPr lang="en-US" baseline="0" dirty="0"/>
              <a:t> frameworks that relate to student wellbeing – again, worth following up after this session.</a:t>
            </a:r>
            <a:endParaRPr lang="en-US" dirty="0"/>
          </a:p>
        </p:txBody>
      </p:sp>
      <p:sp>
        <p:nvSpPr>
          <p:cNvPr id="4" name="Slide Number Placeholder 3"/>
          <p:cNvSpPr>
            <a:spLocks noGrp="1"/>
          </p:cNvSpPr>
          <p:nvPr>
            <p:ph type="sldNum" sz="quarter" idx="10"/>
          </p:nvPr>
        </p:nvSpPr>
        <p:spPr/>
        <p:txBody>
          <a:bodyPr/>
          <a:lstStyle/>
          <a:p>
            <a:fld id="{91249D7B-2EBF-184B-95B6-5DC5896BB3B8}" type="slidenum">
              <a:rPr lang="en-US" smtClean="0"/>
              <a:t>10</a:t>
            </a:fld>
            <a:endParaRPr lang="en-US"/>
          </a:p>
        </p:txBody>
      </p:sp>
    </p:spTree>
    <p:extLst>
      <p:ext uri="{BB962C8B-B14F-4D97-AF65-F5344CB8AC3E}">
        <p14:creationId xmlns:p14="http://schemas.microsoft.com/office/powerpoint/2010/main" val="13964554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Users/ajabongiorno/ESA%20Design/0_2017%20WIP/SWH%20PowerPoint/InDesign%20Setup%20for%20SWH%20PP/Jpegs%20for%20PP/SWH-home-photo-2.jpg" TargetMode="External"/><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file://localhost/Users/ajabongiorno/ESA%20Design/0_2017%20WIP/SWH%20PowerPoint/InDesign%20Setup%20for%20SWH%20PP/Jpegs%20for%20PP/SWH%20logo-powerpoint.png" TargetMode="Externa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file://localhost/Users/ajabongiorno/ESA%20Design/0_2017%20WIP/SWH%20PowerPoint/InDesign%20Setup%20for%20SWH%20PP/Jpegs%20for%20PP/SWH-home-photo-3.jpg" TargetMode="External"/><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file://localhost/Users/ajabongiorno/ESA%20Design/0_2017%20WIP/SWH%20PowerPoint/InDesign%20Setup%20for%20SWH%20PP/Jpegs%20for%20PP/SWH%20logo-powerpoint.png" TargetMode="Externa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file://localhost/Users/ajabongiorno/ESA%20Design/0_2017%20WIP/SWH%20PowerPoint/InDesign%20Setup%20for%20SWH%20PP/Jpegs%20for%20PP/SWH-Back-Teen.jpg" TargetMode="External"/><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file://localhost/Users/ajabongiorno/ESA%20Design/0_2017%20WIP/SWH%20PowerPoint/InDesign%20Setup%20for%20SWH%20PP/Jpegs%20for%20PP/SWH%20logo-powerpoint.png" TargetMode="External"/><Relationship Id="rId5" Type="http://schemas.openxmlformats.org/officeDocument/2006/relationships/image" Target="../media/image4.png"/><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file://localhost/Users/ajabongiorno/ESA%20Design/0_2017%20WIP/SWH%20PowerPoint/InDesign%20Setup%20for%20SWH%20PP/Jpegs%20for%20PP/SWH-Back-ladies.jpg" TargetMode="External"/><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file://localhost/Users/ajabongiorno/ESA%20Design/0_2017%20WIP/SWH%20PowerPoint/InDesign%20Setup%20for%20SWH%20PP/Jpegs%20for%20PP/SWH%20logo-powerpoint.png" TargetMode="External"/><Relationship Id="rId5" Type="http://schemas.openxmlformats.org/officeDocument/2006/relationships/image" Target="../media/image4.png"/><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file://localhost/Users/ajabongiorno/ESA%20Design/0_2017%20WIP/SWH%20PowerPoint/InDesign%20Setup%20for%20SWH%20PP/Jpegs%20for%20PP/SWH-Back-PhotoBoy.jpg" TargetMode="External"/><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file://localhost/Users/ajabongiorno/ESA%20Design/0_2017%20WIP/SWH%20PowerPoint/Images%20to%20Use/11-ef94a7---priority%20(1).jpg" TargetMode="External"/><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file://localhost/Users/ajabongiorno/ESA%20Design/0_2017%20WIP/SWH%20PowerPoint/InDesign%20Setup%20for%20SWH%20PP/Jpegs%20for%20PP/SWH%20logo-powerpoint.png" TargetMode="Externa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file://localhost/Users/ajabongiorno/ESA%20Design/0_2017%20WIP/SWH%20PowerPoint/Images%20to%20Use/20-B8K99G---PRIORITY.JPG" TargetMode="External"/><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file://localhost/Users/ajabongiorno/ESA%20Design/0_2017%20WIP/SWH%20PowerPoint/InDesign%20Setup%20for%20SWH%20PP/Jpegs%20for%20PP/SWH%20logo-powerpoint.png" TargetMode="Externa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file://localhost/Users/ajabongiorno/ESA%20Design/0_2017%20WIP/SWH%20PowerPoint/Images%20to%20Use/7-D361EB---PRIORITY.JPG" TargetMode="External"/><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file://localhost/Users/ajabongiorno/ESA%20Design/0_2017%20WIP/SWH%20PowerPoint/InDesign%20Setup%20for%20SWH%20PP/Jpegs%20for%20PP/SWH%20logo-powerpoint.png" TargetMode="Externa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ome Slide - Photo">
    <p:spTree>
      <p:nvGrpSpPr>
        <p:cNvPr id="1" name=""/>
        <p:cNvGrpSpPr/>
        <p:nvPr/>
      </p:nvGrpSpPr>
      <p:grpSpPr>
        <a:xfrm>
          <a:off x="0" y="0"/>
          <a:ext cx="0" cy="0"/>
          <a:chOff x="0" y="0"/>
          <a:chExt cx="0" cy="0"/>
        </a:xfrm>
      </p:grpSpPr>
      <p:pic>
        <p:nvPicPr>
          <p:cNvPr id="2" name="SWH-home-photo-2.jpg" descr="/Users/ajabongiorno/ESA Design/0_2017 WIP/SWH PowerPoint/InDesign Setup for SWH PP/Jpegs for PP/SWH-home-photo-2.jp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9407" y="-33265"/>
            <a:ext cx="12224512" cy="6900672"/>
          </a:xfrm>
          <a:prstGeom prst="rect">
            <a:avLst/>
          </a:prstGeom>
        </p:spPr>
      </p:pic>
      <p:pic>
        <p:nvPicPr>
          <p:cNvPr id="6" name="SWH logo-powerpoint.png" descr="/Users/ajabongiorno/ESA Design/0_2017 WIP/SWH PowerPoint/InDesign Setup for SWH PP/Jpegs for PP/SWH logo-powerpoint.png"/>
          <p:cNvPicPr>
            <a:picLocks noChangeAspect="1"/>
          </p:cNvPicPr>
          <p:nvPr userDrawn="1"/>
        </p:nvPicPr>
        <p:blipFill>
          <a:blip r:embed="rId4" r:link="rId5">
            <a:extLst>
              <a:ext uri="{28A0092B-C50C-407E-A947-70E740481C1C}">
                <a14:useLocalDpi xmlns:a14="http://schemas.microsoft.com/office/drawing/2010/main" val="0"/>
              </a:ext>
            </a:extLst>
          </a:blip>
          <a:stretch>
            <a:fillRect/>
          </a:stretch>
        </p:blipFill>
        <p:spPr>
          <a:xfrm>
            <a:off x="1505185" y="1092976"/>
            <a:ext cx="7535334" cy="1483389"/>
          </a:xfrm>
          <a:prstGeom prst="rect">
            <a:avLst/>
          </a:prstGeom>
        </p:spPr>
      </p:pic>
    </p:spTree>
    <p:extLst>
      <p:ext uri="{BB962C8B-B14F-4D97-AF65-F5344CB8AC3E}">
        <p14:creationId xmlns:p14="http://schemas.microsoft.com/office/powerpoint/2010/main" val="3105343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Title - White">
    <p:spTree>
      <p:nvGrpSpPr>
        <p:cNvPr id="1" name=""/>
        <p:cNvGrpSpPr/>
        <p:nvPr/>
      </p:nvGrpSpPr>
      <p:grpSpPr>
        <a:xfrm>
          <a:off x="0" y="0"/>
          <a:ext cx="0" cy="0"/>
          <a:chOff x="0" y="0"/>
          <a:chExt cx="0" cy="0"/>
        </a:xfrm>
      </p:grpSpPr>
      <p:sp>
        <p:nvSpPr>
          <p:cNvPr id="6" name="Title 1"/>
          <p:cNvSpPr>
            <a:spLocks noGrp="1"/>
          </p:cNvSpPr>
          <p:nvPr>
            <p:ph type="ctrTitle"/>
          </p:nvPr>
        </p:nvSpPr>
        <p:spPr>
          <a:xfrm>
            <a:off x="977310" y="1955406"/>
            <a:ext cx="10376489" cy="1997611"/>
          </a:xfrm>
        </p:spPr>
        <p:txBody>
          <a:bodyPr anchor="b">
            <a:normAutofit/>
          </a:bodyPr>
          <a:lstStyle>
            <a:lvl1pPr algn="ctr">
              <a:defRPr sz="4000">
                <a:solidFill>
                  <a:srgbClr val="4A4A4A"/>
                </a:solidFill>
              </a:defRPr>
            </a:lvl1pPr>
          </a:lstStyle>
          <a:p>
            <a:r>
              <a:rPr lang="en-US"/>
              <a:t>Click to edit Master title style</a:t>
            </a:r>
            <a:endParaRPr lang="en-US" dirty="0"/>
          </a:p>
        </p:txBody>
      </p:sp>
      <p:sp>
        <p:nvSpPr>
          <p:cNvPr id="7" name="Subtitle 2"/>
          <p:cNvSpPr>
            <a:spLocks noGrp="1"/>
          </p:cNvSpPr>
          <p:nvPr>
            <p:ph type="subTitle" idx="1"/>
          </p:nvPr>
        </p:nvSpPr>
        <p:spPr>
          <a:xfrm>
            <a:off x="977310" y="4173615"/>
            <a:ext cx="10376489" cy="400929"/>
          </a:xfrm>
        </p:spPr>
        <p:txBody>
          <a:bodyPr>
            <a:noAutofit/>
          </a:bodyPr>
          <a:lstStyle>
            <a:lvl1pPr marL="0" indent="0" algn="ctr">
              <a:buNone/>
              <a:defRPr sz="2800" b="0" i="0">
                <a:solidFill>
                  <a:srgbClr val="4A4A4A"/>
                </a:solidFill>
                <a:latin typeface="Gotham Rounded Medium"/>
                <a:cs typeface="Gotham Rounded Medium"/>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8" name="Group 7">
            <a:extLst>
              <a:ext uri="{FF2B5EF4-FFF2-40B4-BE49-F238E27FC236}">
                <a16:creationId xmlns:a16="http://schemas.microsoft.com/office/drawing/2014/main" id="{D5A3B67B-5F79-4D0F-80EA-616AD34FFCBF}"/>
              </a:ext>
            </a:extLst>
          </p:cNvPr>
          <p:cNvGrpSpPr/>
          <p:nvPr userDrawn="1"/>
        </p:nvGrpSpPr>
        <p:grpSpPr>
          <a:xfrm>
            <a:off x="0" y="6161676"/>
            <a:ext cx="12192000" cy="696323"/>
            <a:chOff x="0" y="6161676"/>
            <a:chExt cx="12192000" cy="696323"/>
          </a:xfrm>
        </p:grpSpPr>
        <p:sp>
          <p:nvSpPr>
            <p:cNvPr id="9" name="TextBox 8">
              <a:extLst>
                <a:ext uri="{FF2B5EF4-FFF2-40B4-BE49-F238E27FC236}">
                  <a16:creationId xmlns:a16="http://schemas.microsoft.com/office/drawing/2014/main" id="{91B97916-B9FB-49AE-AC73-FC54C4F7DE0B}"/>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dirty="0">
                  <a:solidFill>
                    <a:srgbClr val="4A4949"/>
                  </a:solidFill>
                  <a:latin typeface="Arial Rounded MT Bold" panose="020F0704030504030204" pitchFamily="34" charset="0"/>
                  <a:cs typeface="Gotham Rounded Bold"/>
                </a:rPr>
                <a:t>studentwellbeinghub.edu.au</a:t>
              </a:r>
              <a:endParaRPr lang="en-GB" sz="1600" b="0" i="0" dirty="0">
                <a:solidFill>
                  <a:srgbClr val="4A4949"/>
                </a:solidFill>
                <a:latin typeface="Arial Rounded MT Bold" panose="020F0704030504030204" pitchFamily="34" charset="0"/>
                <a:cs typeface="Gotham Rounded Bold"/>
              </a:endParaRPr>
            </a:p>
          </p:txBody>
        </p:sp>
        <p:pic>
          <p:nvPicPr>
            <p:cNvPr id="10" name="Picture 9" descr="Logo&#10;&#10;Description automatically generated">
              <a:extLst>
                <a:ext uri="{FF2B5EF4-FFF2-40B4-BE49-F238E27FC236}">
                  <a16:creationId xmlns:a16="http://schemas.microsoft.com/office/drawing/2014/main" id="{C5FFFECD-7266-4D2A-8726-816F1FCACD43}"/>
                </a:ext>
              </a:extLst>
            </p:cNvPr>
            <p:cNvPicPr>
              <a:picLocks noChangeAspect="1"/>
            </p:cNvPicPr>
            <p:nvPr userDrawn="1"/>
          </p:nvPicPr>
          <p:blipFill>
            <a:blip r:embed="rId2"/>
            <a:stretch>
              <a:fillRect/>
            </a:stretch>
          </p:blipFill>
          <p:spPr>
            <a:xfrm>
              <a:off x="630607" y="6324616"/>
              <a:ext cx="2654100" cy="355653"/>
            </a:xfrm>
            <a:prstGeom prst="rect">
              <a:avLst/>
            </a:prstGeom>
          </p:spPr>
        </p:pic>
      </p:grpSp>
    </p:spTree>
    <p:extLst>
      <p:ext uri="{BB962C8B-B14F-4D97-AF65-F5344CB8AC3E}">
        <p14:creationId xmlns:p14="http://schemas.microsoft.com/office/powerpoint/2010/main" val="2700019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04217"/>
          </a:xfrm>
        </p:spPr>
        <p:txBody>
          <a:bodyPr/>
          <a:lstStyle>
            <a:lvl1pPr>
              <a:defRPr>
                <a:solidFill>
                  <a:srgbClr val="1E3263"/>
                </a:solidFill>
              </a:defRPr>
            </a:lvl1pPr>
          </a:lstStyle>
          <a:p>
            <a:r>
              <a:rPr lang="en-US" dirty="0"/>
              <a:t>Click to edit Master title style</a:t>
            </a:r>
          </a:p>
        </p:txBody>
      </p:sp>
      <p:sp>
        <p:nvSpPr>
          <p:cNvPr id="3" name="Content Placeholder 2"/>
          <p:cNvSpPr>
            <a:spLocks noGrp="1"/>
          </p:cNvSpPr>
          <p:nvPr>
            <p:ph idx="1"/>
          </p:nvPr>
        </p:nvSpPr>
        <p:spPr>
          <a:xfrm>
            <a:off x="838200" y="1887667"/>
            <a:ext cx="10515600" cy="4077958"/>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6" name="Group 5">
            <a:extLst>
              <a:ext uri="{FF2B5EF4-FFF2-40B4-BE49-F238E27FC236}">
                <a16:creationId xmlns:a16="http://schemas.microsoft.com/office/drawing/2014/main" id="{8C046A7B-9815-4F1E-B342-2801A7B66ED0}"/>
              </a:ext>
            </a:extLst>
          </p:cNvPr>
          <p:cNvGrpSpPr/>
          <p:nvPr userDrawn="1"/>
        </p:nvGrpSpPr>
        <p:grpSpPr>
          <a:xfrm>
            <a:off x="0" y="6161676"/>
            <a:ext cx="12192000" cy="696323"/>
            <a:chOff x="0" y="6161676"/>
            <a:chExt cx="12192000" cy="696323"/>
          </a:xfrm>
        </p:grpSpPr>
        <p:sp>
          <p:nvSpPr>
            <p:cNvPr id="7" name="TextBox 6">
              <a:extLst>
                <a:ext uri="{FF2B5EF4-FFF2-40B4-BE49-F238E27FC236}">
                  <a16:creationId xmlns:a16="http://schemas.microsoft.com/office/drawing/2014/main" id="{6E10744B-8BC5-4145-B961-667840E6474C}"/>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dirty="0">
                  <a:solidFill>
                    <a:srgbClr val="4A4949"/>
                  </a:solidFill>
                  <a:latin typeface="Arial Rounded MT Bold" panose="020F0704030504030204" pitchFamily="34" charset="0"/>
                  <a:cs typeface="Gotham Rounded Bold"/>
                </a:rPr>
                <a:t>studentwellbeinghub.edu.au</a:t>
              </a:r>
              <a:endParaRPr lang="en-GB" sz="1600" b="0" i="0" dirty="0">
                <a:solidFill>
                  <a:srgbClr val="4A4949"/>
                </a:solidFill>
                <a:latin typeface="Arial Rounded MT Bold" panose="020F0704030504030204" pitchFamily="34" charset="0"/>
                <a:cs typeface="Gotham Rounded Bold"/>
              </a:endParaRPr>
            </a:p>
          </p:txBody>
        </p:sp>
        <p:pic>
          <p:nvPicPr>
            <p:cNvPr id="8" name="Picture 7" descr="Logo&#10;&#10;Description automatically generated">
              <a:extLst>
                <a:ext uri="{FF2B5EF4-FFF2-40B4-BE49-F238E27FC236}">
                  <a16:creationId xmlns:a16="http://schemas.microsoft.com/office/drawing/2014/main" id="{623B994A-EBD2-4FA6-AB13-B6CDE933FA2E}"/>
                </a:ext>
              </a:extLst>
            </p:cNvPr>
            <p:cNvPicPr>
              <a:picLocks noChangeAspect="1"/>
            </p:cNvPicPr>
            <p:nvPr userDrawn="1"/>
          </p:nvPicPr>
          <p:blipFill>
            <a:blip r:embed="rId2"/>
            <a:stretch>
              <a:fillRect/>
            </a:stretch>
          </p:blipFill>
          <p:spPr>
            <a:xfrm>
              <a:off x="630607" y="6324616"/>
              <a:ext cx="2654100" cy="355653"/>
            </a:xfrm>
            <a:prstGeom prst="rect">
              <a:avLst/>
            </a:prstGeom>
          </p:spPr>
        </p:pic>
      </p:grpSp>
      <p:sp>
        <p:nvSpPr>
          <p:cNvPr id="9" name="Subtitle 2">
            <a:extLst>
              <a:ext uri="{FF2B5EF4-FFF2-40B4-BE49-F238E27FC236}">
                <a16:creationId xmlns:a16="http://schemas.microsoft.com/office/drawing/2014/main" id="{E6E9FD6E-B2A8-49FD-92BB-50BB1A0CF59B}"/>
              </a:ext>
            </a:extLst>
          </p:cNvPr>
          <p:cNvSpPr>
            <a:spLocks noGrp="1"/>
          </p:cNvSpPr>
          <p:nvPr>
            <p:ph type="subTitle" idx="10"/>
          </p:nvPr>
        </p:nvSpPr>
        <p:spPr>
          <a:xfrm>
            <a:off x="838201" y="996554"/>
            <a:ext cx="10515599" cy="400929"/>
          </a:xfrm>
        </p:spPr>
        <p:txBody>
          <a:bodyPr anchor="t">
            <a:noAutofit/>
          </a:bodyPr>
          <a:lstStyle>
            <a:lvl1pPr marL="0" indent="0" algn="l">
              <a:buNone/>
              <a:defRPr sz="2000" b="0" i="0">
                <a:solidFill>
                  <a:srgbClr val="423F3E"/>
                </a:solidFill>
                <a:latin typeface="Gotham Rounded Medium"/>
                <a:cs typeface="Gotham Rounded Medium"/>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E3263"/>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14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14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a:extLst>
              <a:ext uri="{FF2B5EF4-FFF2-40B4-BE49-F238E27FC236}">
                <a16:creationId xmlns:a16="http://schemas.microsoft.com/office/drawing/2014/main" id="{D07E54AE-705C-4DAB-A2C0-06A7A9DE10D6}"/>
              </a:ext>
            </a:extLst>
          </p:cNvPr>
          <p:cNvGrpSpPr/>
          <p:nvPr userDrawn="1"/>
        </p:nvGrpSpPr>
        <p:grpSpPr>
          <a:xfrm>
            <a:off x="0" y="6161676"/>
            <a:ext cx="12192000" cy="696323"/>
            <a:chOff x="0" y="6161676"/>
            <a:chExt cx="12192000" cy="696323"/>
          </a:xfrm>
        </p:grpSpPr>
        <p:sp>
          <p:nvSpPr>
            <p:cNvPr id="7" name="TextBox 6">
              <a:extLst>
                <a:ext uri="{FF2B5EF4-FFF2-40B4-BE49-F238E27FC236}">
                  <a16:creationId xmlns:a16="http://schemas.microsoft.com/office/drawing/2014/main" id="{894BF7DF-CE8B-454C-A7A9-B8B0FACC217E}"/>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dirty="0">
                  <a:solidFill>
                    <a:srgbClr val="4A4949"/>
                  </a:solidFill>
                  <a:latin typeface="Arial Rounded MT Bold" panose="020F0704030504030204" pitchFamily="34" charset="0"/>
                  <a:cs typeface="Gotham Rounded Bold"/>
                </a:rPr>
                <a:t>studentwellbeinghub.edu.au</a:t>
              </a:r>
              <a:endParaRPr lang="en-GB" sz="1600" b="0" i="0" dirty="0">
                <a:solidFill>
                  <a:srgbClr val="4A4949"/>
                </a:solidFill>
                <a:latin typeface="Arial Rounded MT Bold" panose="020F0704030504030204" pitchFamily="34" charset="0"/>
                <a:cs typeface="Gotham Rounded Bold"/>
              </a:endParaRPr>
            </a:p>
          </p:txBody>
        </p:sp>
        <p:pic>
          <p:nvPicPr>
            <p:cNvPr id="8" name="Picture 7" descr="Logo&#10;&#10;Description automatically generated">
              <a:extLst>
                <a:ext uri="{FF2B5EF4-FFF2-40B4-BE49-F238E27FC236}">
                  <a16:creationId xmlns:a16="http://schemas.microsoft.com/office/drawing/2014/main" id="{E3D5A60D-68A9-4A88-8CF4-F953CAD576C1}"/>
                </a:ext>
              </a:extLst>
            </p:cNvPr>
            <p:cNvPicPr>
              <a:picLocks noChangeAspect="1"/>
            </p:cNvPicPr>
            <p:nvPr userDrawn="1"/>
          </p:nvPicPr>
          <p:blipFill>
            <a:blip r:embed="rId2"/>
            <a:stretch>
              <a:fillRect/>
            </a:stretch>
          </p:blipFill>
          <p:spPr>
            <a:xfrm>
              <a:off x="630607" y="6324616"/>
              <a:ext cx="2654100" cy="355653"/>
            </a:xfrm>
            <a:prstGeom prst="rect">
              <a:avLst/>
            </a:prstGeom>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wo Content -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E3263"/>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14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5"/>
          <p:cNvSpPr>
            <a:spLocks noGrp="1"/>
          </p:cNvSpPr>
          <p:nvPr>
            <p:ph type="pic" sz="quarter" idx="13" hasCustomPrompt="1"/>
          </p:nvPr>
        </p:nvSpPr>
        <p:spPr>
          <a:xfrm>
            <a:off x="6172200" y="1825625"/>
            <a:ext cx="5181600" cy="4140000"/>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picture</a:t>
            </a:r>
          </a:p>
        </p:txBody>
      </p:sp>
      <p:grpSp>
        <p:nvGrpSpPr>
          <p:cNvPr id="6" name="Group 5">
            <a:extLst>
              <a:ext uri="{FF2B5EF4-FFF2-40B4-BE49-F238E27FC236}">
                <a16:creationId xmlns:a16="http://schemas.microsoft.com/office/drawing/2014/main" id="{3FE3BA1B-9227-4AD4-8242-BB26263F6917}"/>
              </a:ext>
            </a:extLst>
          </p:cNvPr>
          <p:cNvGrpSpPr/>
          <p:nvPr userDrawn="1"/>
        </p:nvGrpSpPr>
        <p:grpSpPr>
          <a:xfrm>
            <a:off x="0" y="6161676"/>
            <a:ext cx="12192000" cy="696323"/>
            <a:chOff x="0" y="6161676"/>
            <a:chExt cx="12192000" cy="696323"/>
          </a:xfrm>
        </p:grpSpPr>
        <p:sp>
          <p:nvSpPr>
            <p:cNvPr id="7" name="TextBox 6">
              <a:extLst>
                <a:ext uri="{FF2B5EF4-FFF2-40B4-BE49-F238E27FC236}">
                  <a16:creationId xmlns:a16="http://schemas.microsoft.com/office/drawing/2014/main" id="{8051E999-FE8D-4EDA-8E63-63855ECBF8F4}"/>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dirty="0">
                  <a:solidFill>
                    <a:srgbClr val="4A4949"/>
                  </a:solidFill>
                  <a:latin typeface="Arial Rounded MT Bold" panose="020F0704030504030204" pitchFamily="34" charset="0"/>
                  <a:cs typeface="Gotham Rounded Bold"/>
                </a:rPr>
                <a:t>studentwellbeinghub.edu.au</a:t>
              </a:r>
              <a:endParaRPr lang="en-GB" sz="1600" b="0" i="0" dirty="0">
                <a:solidFill>
                  <a:srgbClr val="4A4949"/>
                </a:solidFill>
                <a:latin typeface="Arial Rounded MT Bold" panose="020F0704030504030204" pitchFamily="34" charset="0"/>
                <a:cs typeface="Gotham Rounded Bold"/>
              </a:endParaRPr>
            </a:p>
          </p:txBody>
        </p:sp>
        <p:pic>
          <p:nvPicPr>
            <p:cNvPr id="8" name="Picture 7" descr="Logo&#10;&#10;Description automatically generated">
              <a:extLst>
                <a:ext uri="{FF2B5EF4-FFF2-40B4-BE49-F238E27FC236}">
                  <a16:creationId xmlns:a16="http://schemas.microsoft.com/office/drawing/2014/main" id="{2AEB7FDC-5F60-45E3-B8BF-5AF5E1FD44FF}"/>
                </a:ext>
              </a:extLst>
            </p:cNvPr>
            <p:cNvPicPr>
              <a:picLocks noChangeAspect="1"/>
            </p:cNvPicPr>
            <p:nvPr userDrawn="1"/>
          </p:nvPicPr>
          <p:blipFill>
            <a:blip r:embed="rId2"/>
            <a:stretch>
              <a:fillRect/>
            </a:stretch>
          </p:blipFill>
          <p:spPr>
            <a:xfrm>
              <a:off x="630607" y="6324616"/>
              <a:ext cx="2654100" cy="355653"/>
            </a:xfrm>
            <a:prstGeom prst="rect">
              <a:avLst/>
            </a:prstGeom>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wo Content - Full Image">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6172199" y="0"/>
            <a:ext cx="6019801" cy="5965625"/>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icon to add picture</a:t>
            </a:r>
            <a:endParaRPr lang="en-US" dirty="0"/>
          </a:p>
        </p:txBody>
      </p:sp>
      <p:sp>
        <p:nvSpPr>
          <p:cNvPr id="2" name="Title 1"/>
          <p:cNvSpPr>
            <a:spLocks noGrp="1"/>
          </p:cNvSpPr>
          <p:nvPr>
            <p:ph type="title" hasCustomPrompt="1"/>
          </p:nvPr>
        </p:nvSpPr>
        <p:spPr>
          <a:xfrm>
            <a:off x="838200" y="365125"/>
            <a:ext cx="5181600" cy="1325563"/>
          </a:xfrm>
        </p:spPr>
        <p:txBody>
          <a:bodyPr/>
          <a:lstStyle>
            <a:lvl1pPr>
              <a:defRPr>
                <a:solidFill>
                  <a:srgbClr val="1E3263"/>
                </a:solidFill>
              </a:defRPr>
            </a:lvl1pPr>
          </a:lstStyle>
          <a:p>
            <a:r>
              <a:rPr lang="en-US" dirty="0"/>
              <a:t>Click to edit Master </a:t>
            </a:r>
            <a:br>
              <a:rPr lang="en-US" dirty="0"/>
            </a:br>
            <a:r>
              <a:rPr lang="en-US" dirty="0"/>
              <a:t>title style</a:t>
            </a:r>
          </a:p>
        </p:txBody>
      </p:sp>
      <p:sp>
        <p:nvSpPr>
          <p:cNvPr id="3" name="Content Placeholder 2"/>
          <p:cNvSpPr>
            <a:spLocks noGrp="1"/>
          </p:cNvSpPr>
          <p:nvPr>
            <p:ph sz="half" idx="1"/>
          </p:nvPr>
        </p:nvSpPr>
        <p:spPr>
          <a:xfrm>
            <a:off x="838200" y="1825625"/>
            <a:ext cx="5181600" cy="414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oup 6">
            <a:extLst>
              <a:ext uri="{FF2B5EF4-FFF2-40B4-BE49-F238E27FC236}">
                <a16:creationId xmlns:a16="http://schemas.microsoft.com/office/drawing/2014/main" id="{FD50195C-6C90-4EC2-BA32-35F55F8F88D0}"/>
              </a:ext>
            </a:extLst>
          </p:cNvPr>
          <p:cNvGrpSpPr/>
          <p:nvPr userDrawn="1"/>
        </p:nvGrpSpPr>
        <p:grpSpPr>
          <a:xfrm>
            <a:off x="0" y="6161676"/>
            <a:ext cx="12192000" cy="696323"/>
            <a:chOff x="0" y="6161676"/>
            <a:chExt cx="12192000" cy="696323"/>
          </a:xfrm>
        </p:grpSpPr>
        <p:sp>
          <p:nvSpPr>
            <p:cNvPr id="8" name="TextBox 7">
              <a:extLst>
                <a:ext uri="{FF2B5EF4-FFF2-40B4-BE49-F238E27FC236}">
                  <a16:creationId xmlns:a16="http://schemas.microsoft.com/office/drawing/2014/main" id="{7457E417-8435-4E26-AD1E-8F65DC7EAD5B}"/>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dirty="0">
                  <a:solidFill>
                    <a:srgbClr val="4A4949"/>
                  </a:solidFill>
                  <a:latin typeface="Arial Rounded MT Bold" panose="020F0704030504030204" pitchFamily="34" charset="0"/>
                  <a:cs typeface="Gotham Rounded Bold"/>
                </a:rPr>
                <a:t>studentwellbeinghub.edu.au</a:t>
              </a:r>
              <a:endParaRPr lang="en-GB" sz="1600" b="0" i="0" dirty="0">
                <a:solidFill>
                  <a:srgbClr val="4A4949"/>
                </a:solidFill>
                <a:latin typeface="Arial Rounded MT Bold" panose="020F0704030504030204" pitchFamily="34" charset="0"/>
                <a:cs typeface="Gotham Rounded Bold"/>
              </a:endParaRPr>
            </a:p>
          </p:txBody>
        </p:sp>
        <p:pic>
          <p:nvPicPr>
            <p:cNvPr id="9" name="Picture 8" descr="Logo&#10;&#10;Description automatically generated">
              <a:extLst>
                <a:ext uri="{FF2B5EF4-FFF2-40B4-BE49-F238E27FC236}">
                  <a16:creationId xmlns:a16="http://schemas.microsoft.com/office/drawing/2014/main" id="{563203FC-BDF4-475A-819E-3C39CC618854}"/>
                </a:ext>
              </a:extLst>
            </p:cNvPr>
            <p:cNvPicPr>
              <a:picLocks noChangeAspect="1"/>
            </p:cNvPicPr>
            <p:nvPr userDrawn="1"/>
          </p:nvPicPr>
          <p:blipFill>
            <a:blip r:embed="rId2"/>
            <a:stretch>
              <a:fillRect/>
            </a:stretch>
          </p:blipFill>
          <p:spPr>
            <a:xfrm>
              <a:off x="630607" y="6324616"/>
              <a:ext cx="2654100" cy="355653"/>
            </a:xfrm>
            <a:prstGeom prst="rect">
              <a:avLst/>
            </a:prstGeom>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ntent - 4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5181600" cy="1325563"/>
          </a:xfrm>
        </p:spPr>
        <p:txBody>
          <a:bodyPr/>
          <a:lstStyle>
            <a:lvl1pPr>
              <a:defRPr>
                <a:solidFill>
                  <a:srgbClr val="1E3263"/>
                </a:solidFill>
              </a:defRPr>
            </a:lvl1pPr>
          </a:lstStyle>
          <a:p>
            <a:r>
              <a:rPr lang="en-US" dirty="0"/>
              <a:t>Click to edit Master </a:t>
            </a:r>
            <a:br>
              <a:rPr lang="en-US" dirty="0"/>
            </a:br>
            <a:r>
              <a:rPr lang="en-US" dirty="0"/>
              <a:t>title style</a:t>
            </a:r>
          </a:p>
        </p:txBody>
      </p:sp>
      <p:sp>
        <p:nvSpPr>
          <p:cNvPr id="3" name="Content Placeholder 2"/>
          <p:cNvSpPr>
            <a:spLocks noGrp="1"/>
          </p:cNvSpPr>
          <p:nvPr>
            <p:ph sz="half" idx="1"/>
          </p:nvPr>
        </p:nvSpPr>
        <p:spPr>
          <a:xfrm>
            <a:off x="838200" y="1825625"/>
            <a:ext cx="5181600" cy="414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5"/>
          <p:cNvSpPr>
            <a:spLocks noGrp="1"/>
          </p:cNvSpPr>
          <p:nvPr>
            <p:ph type="pic" sz="quarter" idx="13" hasCustomPrompt="1"/>
          </p:nvPr>
        </p:nvSpPr>
        <p:spPr>
          <a:xfrm>
            <a:off x="6180000" y="0"/>
            <a:ext cx="3006000" cy="3157200"/>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picture</a:t>
            </a:r>
          </a:p>
        </p:txBody>
      </p:sp>
      <p:sp>
        <p:nvSpPr>
          <p:cNvPr id="8" name="Picture Placeholder 5"/>
          <p:cNvSpPr>
            <a:spLocks noGrp="1"/>
          </p:cNvSpPr>
          <p:nvPr>
            <p:ph type="pic" sz="quarter" idx="14" hasCustomPrompt="1"/>
          </p:nvPr>
        </p:nvSpPr>
        <p:spPr>
          <a:xfrm>
            <a:off x="9186000" y="0"/>
            <a:ext cx="3006000" cy="3157200"/>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picture</a:t>
            </a:r>
          </a:p>
        </p:txBody>
      </p:sp>
      <p:sp>
        <p:nvSpPr>
          <p:cNvPr id="13" name="Picture Placeholder 5"/>
          <p:cNvSpPr>
            <a:spLocks noGrp="1"/>
          </p:cNvSpPr>
          <p:nvPr>
            <p:ph type="pic" sz="quarter" idx="15" hasCustomPrompt="1"/>
          </p:nvPr>
        </p:nvSpPr>
        <p:spPr>
          <a:xfrm>
            <a:off x="6180000" y="3154578"/>
            <a:ext cx="3006000" cy="3017622"/>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picture</a:t>
            </a:r>
          </a:p>
        </p:txBody>
      </p:sp>
      <p:sp>
        <p:nvSpPr>
          <p:cNvPr id="14" name="Picture Placeholder 5"/>
          <p:cNvSpPr>
            <a:spLocks noGrp="1"/>
          </p:cNvSpPr>
          <p:nvPr>
            <p:ph type="pic" sz="quarter" idx="16" hasCustomPrompt="1"/>
          </p:nvPr>
        </p:nvSpPr>
        <p:spPr>
          <a:xfrm>
            <a:off x="9186000" y="3154578"/>
            <a:ext cx="3006000" cy="3017622"/>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picture</a:t>
            </a:r>
          </a:p>
        </p:txBody>
      </p:sp>
      <p:grpSp>
        <p:nvGrpSpPr>
          <p:cNvPr id="10" name="Group 9">
            <a:extLst>
              <a:ext uri="{FF2B5EF4-FFF2-40B4-BE49-F238E27FC236}">
                <a16:creationId xmlns:a16="http://schemas.microsoft.com/office/drawing/2014/main" id="{84E75D7D-43DA-4E22-B2FB-D59BE514AA49}"/>
              </a:ext>
            </a:extLst>
          </p:cNvPr>
          <p:cNvGrpSpPr/>
          <p:nvPr userDrawn="1"/>
        </p:nvGrpSpPr>
        <p:grpSpPr>
          <a:xfrm>
            <a:off x="0" y="6161676"/>
            <a:ext cx="12192000" cy="696323"/>
            <a:chOff x="0" y="6161676"/>
            <a:chExt cx="12192000" cy="696323"/>
          </a:xfrm>
        </p:grpSpPr>
        <p:sp>
          <p:nvSpPr>
            <p:cNvPr id="11" name="TextBox 10">
              <a:extLst>
                <a:ext uri="{FF2B5EF4-FFF2-40B4-BE49-F238E27FC236}">
                  <a16:creationId xmlns:a16="http://schemas.microsoft.com/office/drawing/2014/main" id="{ABC263E3-B858-4180-94E6-228731F498B5}"/>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dirty="0">
                  <a:solidFill>
                    <a:srgbClr val="4A4949"/>
                  </a:solidFill>
                  <a:latin typeface="Arial Rounded MT Bold" panose="020F0704030504030204" pitchFamily="34" charset="0"/>
                  <a:cs typeface="Gotham Rounded Bold"/>
                </a:rPr>
                <a:t>studentwellbeinghub.edu.au</a:t>
              </a:r>
              <a:endParaRPr lang="en-GB" sz="1600" b="0" i="0" dirty="0">
                <a:solidFill>
                  <a:srgbClr val="4A4949"/>
                </a:solidFill>
                <a:latin typeface="Arial Rounded MT Bold" panose="020F0704030504030204" pitchFamily="34" charset="0"/>
                <a:cs typeface="Gotham Rounded Bold"/>
              </a:endParaRPr>
            </a:p>
          </p:txBody>
        </p:sp>
        <p:pic>
          <p:nvPicPr>
            <p:cNvPr id="15" name="Picture 14" descr="Logo&#10;&#10;Description automatically generated">
              <a:extLst>
                <a:ext uri="{FF2B5EF4-FFF2-40B4-BE49-F238E27FC236}">
                  <a16:creationId xmlns:a16="http://schemas.microsoft.com/office/drawing/2014/main" id="{4381B2BD-3187-4B42-871C-1B18ED1E1F10}"/>
                </a:ext>
              </a:extLst>
            </p:cNvPr>
            <p:cNvPicPr>
              <a:picLocks noChangeAspect="1"/>
            </p:cNvPicPr>
            <p:nvPr userDrawn="1"/>
          </p:nvPicPr>
          <p:blipFill>
            <a:blip r:embed="rId2"/>
            <a:stretch>
              <a:fillRect/>
            </a:stretch>
          </p:blipFill>
          <p:spPr>
            <a:xfrm>
              <a:off x="630607" y="6324616"/>
              <a:ext cx="2654100" cy="355653"/>
            </a:xfrm>
            <a:prstGeom prst="rect">
              <a:avLst/>
            </a:prstGeom>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 Images">
    <p:spTree>
      <p:nvGrpSpPr>
        <p:cNvPr id="1" name=""/>
        <p:cNvGrpSpPr/>
        <p:nvPr/>
      </p:nvGrpSpPr>
      <p:grpSpPr>
        <a:xfrm>
          <a:off x="0" y="0"/>
          <a:ext cx="0" cy="0"/>
          <a:chOff x="0" y="0"/>
          <a:chExt cx="0" cy="0"/>
        </a:xfrm>
      </p:grpSpPr>
      <p:sp>
        <p:nvSpPr>
          <p:cNvPr id="8" name="Picture Placeholder 5"/>
          <p:cNvSpPr>
            <a:spLocks noGrp="1"/>
          </p:cNvSpPr>
          <p:nvPr>
            <p:ph type="pic" sz="quarter" idx="13" hasCustomPrompt="1"/>
          </p:nvPr>
        </p:nvSpPr>
        <p:spPr>
          <a:xfrm>
            <a:off x="0" y="-57666"/>
            <a:ext cx="6026400" cy="3384000"/>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picture</a:t>
            </a:r>
          </a:p>
        </p:txBody>
      </p:sp>
      <p:sp>
        <p:nvSpPr>
          <p:cNvPr id="13" name="Picture Placeholder 5"/>
          <p:cNvSpPr>
            <a:spLocks noGrp="1"/>
          </p:cNvSpPr>
          <p:nvPr>
            <p:ph type="pic" sz="quarter" idx="14" hasCustomPrompt="1"/>
          </p:nvPr>
        </p:nvSpPr>
        <p:spPr>
          <a:xfrm>
            <a:off x="6165600" y="-57666"/>
            <a:ext cx="6026400" cy="3384000"/>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picture</a:t>
            </a:r>
          </a:p>
        </p:txBody>
      </p:sp>
      <p:sp>
        <p:nvSpPr>
          <p:cNvPr id="14" name="Picture Placeholder 5"/>
          <p:cNvSpPr>
            <a:spLocks noGrp="1"/>
          </p:cNvSpPr>
          <p:nvPr>
            <p:ph type="pic" sz="quarter" idx="15" hasCustomPrompt="1"/>
          </p:nvPr>
        </p:nvSpPr>
        <p:spPr>
          <a:xfrm>
            <a:off x="0" y="3474000"/>
            <a:ext cx="6026400" cy="3384000"/>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picture</a:t>
            </a:r>
          </a:p>
        </p:txBody>
      </p:sp>
      <p:sp>
        <p:nvSpPr>
          <p:cNvPr id="15" name="Picture Placeholder 5"/>
          <p:cNvSpPr>
            <a:spLocks noGrp="1"/>
          </p:cNvSpPr>
          <p:nvPr>
            <p:ph type="pic" sz="quarter" idx="16" hasCustomPrompt="1"/>
          </p:nvPr>
        </p:nvSpPr>
        <p:spPr>
          <a:xfrm>
            <a:off x="6165600" y="3474000"/>
            <a:ext cx="6026400" cy="3384000"/>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picture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age only">
    <p:spTree>
      <p:nvGrpSpPr>
        <p:cNvPr id="1" name=""/>
        <p:cNvGrpSpPr/>
        <p:nvPr/>
      </p:nvGrpSpPr>
      <p:grpSpPr>
        <a:xfrm>
          <a:off x="0" y="0"/>
          <a:ext cx="0" cy="0"/>
          <a:chOff x="0" y="0"/>
          <a:chExt cx="0" cy="0"/>
        </a:xfrm>
      </p:grpSpPr>
      <p:sp>
        <p:nvSpPr>
          <p:cNvPr id="8" name="Picture Placeholder 5"/>
          <p:cNvSpPr>
            <a:spLocks noGrp="1"/>
          </p:cNvSpPr>
          <p:nvPr>
            <p:ph type="pic" sz="quarter" idx="13" hasCustomPrompt="1"/>
          </p:nvPr>
        </p:nvSpPr>
        <p:spPr>
          <a:xfrm>
            <a:off x="0" y="-57666"/>
            <a:ext cx="12192000" cy="6915666"/>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picture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E3263"/>
                </a:solidFill>
              </a:defRPr>
            </a:lvl1pPr>
          </a:lstStyle>
          <a:p>
            <a:r>
              <a:rPr lang="en-US" dirty="0"/>
              <a:t>Click to edit Master title style</a:t>
            </a:r>
          </a:p>
        </p:txBody>
      </p:sp>
      <p:pic>
        <p:nvPicPr>
          <p:cNvPr id="4" name="Picture 3">
            <a:extLst>
              <a:ext uri="{FF2B5EF4-FFF2-40B4-BE49-F238E27FC236}">
                <a16:creationId xmlns:a16="http://schemas.microsoft.com/office/drawing/2014/main" id="{B3EBA66C-92FD-40E7-AC62-28F49673DA8A}"/>
              </a:ext>
            </a:extLst>
          </p:cNvPr>
          <p:cNvPicPr>
            <a:picLocks noChangeAspect="1"/>
          </p:cNvPicPr>
          <p:nvPr userDrawn="1"/>
        </p:nvPicPr>
        <p:blipFill>
          <a:blip r:embed="rId2"/>
          <a:stretch>
            <a:fillRect/>
          </a:stretch>
        </p:blipFill>
        <p:spPr>
          <a:xfrm>
            <a:off x="0" y="6161676"/>
            <a:ext cx="12192000" cy="696323"/>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Thirds">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639079" cy="1069975"/>
          </a:xfrm>
        </p:spPr>
        <p:txBody>
          <a:bodyPr anchor="b"/>
          <a:lstStyle>
            <a:lvl1pPr>
              <a:defRPr sz="3200">
                <a:solidFill>
                  <a:srgbClr val="1E3263"/>
                </a:solidFill>
              </a:defRPr>
            </a:lvl1pPr>
          </a:lstStyle>
          <a:p>
            <a:r>
              <a:rPr lang="en-US" dirty="0"/>
              <a:t>Click to edit Master title style</a:t>
            </a:r>
          </a:p>
        </p:txBody>
      </p:sp>
      <p:sp>
        <p:nvSpPr>
          <p:cNvPr id="3" name="Content Placeholder 2"/>
          <p:cNvSpPr>
            <a:spLocks noGrp="1"/>
          </p:cNvSpPr>
          <p:nvPr>
            <p:ph idx="1"/>
          </p:nvPr>
        </p:nvSpPr>
        <p:spPr>
          <a:xfrm>
            <a:off x="4724400" y="987425"/>
            <a:ext cx="6630988" cy="487362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319866"/>
            <a:ext cx="3639079" cy="354912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7" name="Group 6">
            <a:extLst>
              <a:ext uri="{FF2B5EF4-FFF2-40B4-BE49-F238E27FC236}">
                <a16:creationId xmlns:a16="http://schemas.microsoft.com/office/drawing/2014/main" id="{244D4FD9-EC43-4127-BE73-168B18311B51}"/>
              </a:ext>
            </a:extLst>
          </p:cNvPr>
          <p:cNvGrpSpPr/>
          <p:nvPr userDrawn="1"/>
        </p:nvGrpSpPr>
        <p:grpSpPr>
          <a:xfrm>
            <a:off x="0" y="6161676"/>
            <a:ext cx="12192000" cy="696323"/>
            <a:chOff x="0" y="6161676"/>
            <a:chExt cx="12192000" cy="696323"/>
          </a:xfrm>
        </p:grpSpPr>
        <p:sp>
          <p:nvSpPr>
            <p:cNvPr id="8" name="TextBox 7">
              <a:extLst>
                <a:ext uri="{FF2B5EF4-FFF2-40B4-BE49-F238E27FC236}">
                  <a16:creationId xmlns:a16="http://schemas.microsoft.com/office/drawing/2014/main" id="{FEC55288-A3BB-499F-9591-07049B5934D9}"/>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dirty="0">
                  <a:solidFill>
                    <a:srgbClr val="4A4949"/>
                  </a:solidFill>
                  <a:latin typeface="Arial Rounded MT Bold" panose="020F0704030504030204" pitchFamily="34" charset="0"/>
                  <a:cs typeface="Gotham Rounded Bold"/>
                </a:rPr>
                <a:t>studentwellbeinghub.edu.au</a:t>
              </a:r>
              <a:endParaRPr lang="en-GB" sz="1600" b="0" i="0" dirty="0">
                <a:solidFill>
                  <a:srgbClr val="4A4949"/>
                </a:solidFill>
                <a:latin typeface="Arial Rounded MT Bold" panose="020F0704030504030204" pitchFamily="34" charset="0"/>
                <a:cs typeface="Gotham Rounded Bold"/>
              </a:endParaRPr>
            </a:p>
          </p:txBody>
        </p:sp>
        <p:pic>
          <p:nvPicPr>
            <p:cNvPr id="9" name="Picture 8" descr="Logo&#10;&#10;Description automatically generated">
              <a:extLst>
                <a:ext uri="{FF2B5EF4-FFF2-40B4-BE49-F238E27FC236}">
                  <a16:creationId xmlns:a16="http://schemas.microsoft.com/office/drawing/2014/main" id="{307D2541-D932-4220-AB5E-F3218C04548F}"/>
                </a:ext>
              </a:extLst>
            </p:cNvPr>
            <p:cNvPicPr>
              <a:picLocks noChangeAspect="1"/>
            </p:cNvPicPr>
            <p:nvPr userDrawn="1"/>
          </p:nvPicPr>
          <p:blipFill>
            <a:blip r:embed="rId2"/>
            <a:stretch>
              <a:fillRect/>
            </a:stretch>
          </p:blipFill>
          <p:spPr>
            <a:xfrm>
              <a:off x="630607" y="6324616"/>
              <a:ext cx="2654100" cy="355653"/>
            </a:xfrm>
            <a:prstGeom prst="rect">
              <a:avLst/>
            </a:prstGeom>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Home Slide - Photo 2">
    <p:spTree>
      <p:nvGrpSpPr>
        <p:cNvPr id="1" name=""/>
        <p:cNvGrpSpPr/>
        <p:nvPr/>
      </p:nvGrpSpPr>
      <p:grpSpPr>
        <a:xfrm>
          <a:off x="0" y="0"/>
          <a:ext cx="0" cy="0"/>
          <a:chOff x="0" y="0"/>
          <a:chExt cx="0" cy="0"/>
        </a:xfrm>
      </p:grpSpPr>
      <p:pic>
        <p:nvPicPr>
          <p:cNvPr id="2" name="SWH-home-photo-2.jp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9407" y="-33265"/>
            <a:ext cx="12224512" cy="6900672"/>
          </a:xfrm>
          <a:prstGeom prst="rect">
            <a:avLst/>
          </a:prstGeom>
        </p:spPr>
      </p:pic>
      <p:pic>
        <p:nvPicPr>
          <p:cNvPr id="6" name="SWH logo-powerpoint.png" descr="/Users/ajabongiorno/ESA Design/0_2017 WIP/SWH PowerPoint/InDesign Setup for SWH PP/Jpegs for PP/SWH logo-powerpoint.png"/>
          <p:cNvPicPr>
            <a:picLocks noChangeAspect="1"/>
          </p:cNvPicPr>
          <p:nvPr userDrawn="1"/>
        </p:nvPicPr>
        <p:blipFill>
          <a:blip r:embed="rId4" r:link="rId5">
            <a:extLst>
              <a:ext uri="{28A0092B-C50C-407E-A947-70E740481C1C}">
                <a14:useLocalDpi xmlns:a14="http://schemas.microsoft.com/office/drawing/2010/main" val="0"/>
              </a:ext>
            </a:extLst>
          </a:blip>
          <a:stretch>
            <a:fillRect/>
          </a:stretch>
        </p:blipFill>
        <p:spPr>
          <a:xfrm>
            <a:off x="1505185" y="1092976"/>
            <a:ext cx="7535334" cy="1483389"/>
          </a:xfrm>
          <a:prstGeom prst="rect">
            <a:avLst/>
          </a:prstGeom>
        </p:spPr>
      </p:pic>
    </p:spTree>
    <p:extLst>
      <p:ext uri="{BB962C8B-B14F-4D97-AF65-F5344CB8AC3E}">
        <p14:creationId xmlns:p14="http://schemas.microsoft.com/office/powerpoint/2010/main" val="1676131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7" name="Rectangle 6"/>
          <p:cNvSpPr/>
          <p:nvPr userDrawn="1"/>
        </p:nvSpPr>
        <p:spPr>
          <a:xfrm>
            <a:off x="0" y="-75259"/>
            <a:ext cx="12192000" cy="62559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edia Placeholder 5"/>
          <p:cNvSpPr>
            <a:spLocks noGrp="1"/>
          </p:cNvSpPr>
          <p:nvPr>
            <p:ph type="media" sz="quarter" idx="13" hasCustomPrompt="1"/>
          </p:nvPr>
        </p:nvSpPr>
        <p:spPr>
          <a:xfrm>
            <a:off x="0" y="-75259"/>
            <a:ext cx="12192000" cy="6255926"/>
          </a:xfrm>
        </p:spPr>
        <p:txBody>
          <a:bodyPr/>
          <a:lstStyle>
            <a:lvl1pPr marL="0" indent="0" algn="ctr">
              <a:buNone/>
              <a:defRPr baseline="0">
                <a:solidFill>
                  <a:schemeClr val="bg1"/>
                </a:solidFill>
              </a:defRPr>
            </a:lvl1pPr>
          </a:lstStyle>
          <a:p>
            <a:r>
              <a:rPr lang="en-US" dirty="0"/>
              <a:t>Insert video here</a:t>
            </a:r>
          </a:p>
        </p:txBody>
      </p:sp>
      <p:grpSp>
        <p:nvGrpSpPr>
          <p:cNvPr id="8" name="Group 7">
            <a:extLst>
              <a:ext uri="{FF2B5EF4-FFF2-40B4-BE49-F238E27FC236}">
                <a16:creationId xmlns:a16="http://schemas.microsoft.com/office/drawing/2014/main" id="{8B32A1E0-5338-4F3B-BFEC-E8039E0CD874}"/>
              </a:ext>
            </a:extLst>
          </p:cNvPr>
          <p:cNvGrpSpPr/>
          <p:nvPr userDrawn="1"/>
        </p:nvGrpSpPr>
        <p:grpSpPr>
          <a:xfrm>
            <a:off x="0" y="6161676"/>
            <a:ext cx="12192000" cy="696323"/>
            <a:chOff x="0" y="6161676"/>
            <a:chExt cx="12192000" cy="696323"/>
          </a:xfrm>
        </p:grpSpPr>
        <p:sp>
          <p:nvSpPr>
            <p:cNvPr id="9" name="TextBox 8">
              <a:extLst>
                <a:ext uri="{FF2B5EF4-FFF2-40B4-BE49-F238E27FC236}">
                  <a16:creationId xmlns:a16="http://schemas.microsoft.com/office/drawing/2014/main" id="{A81B5718-A15C-4CAF-9E39-BFE7FEB321D3}"/>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dirty="0">
                  <a:solidFill>
                    <a:srgbClr val="4A4949"/>
                  </a:solidFill>
                  <a:latin typeface="Arial Rounded MT Bold" panose="020F0704030504030204" pitchFamily="34" charset="0"/>
                  <a:cs typeface="Gotham Rounded Bold"/>
                </a:rPr>
                <a:t>studentwellbeinghub.edu.au</a:t>
              </a:r>
              <a:endParaRPr lang="en-GB" sz="1600" b="0" i="0" dirty="0">
                <a:solidFill>
                  <a:srgbClr val="4A4949"/>
                </a:solidFill>
                <a:latin typeface="Arial Rounded MT Bold" panose="020F0704030504030204" pitchFamily="34" charset="0"/>
                <a:cs typeface="Gotham Rounded Bold"/>
              </a:endParaRPr>
            </a:p>
          </p:txBody>
        </p:sp>
        <p:pic>
          <p:nvPicPr>
            <p:cNvPr id="10" name="Picture 9" descr="Logo&#10;&#10;Description automatically generated">
              <a:extLst>
                <a:ext uri="{FF2B5EF4-FFF2-40B4-BE49-F238E27FC236}">
                  <a16:creationId xmlns:a16="http://schemas.microsoft.com/office/drawing/2014/main" id="{373B9E90-A809-4E4E-803A-631E5D4396CF}"/>
                </a:ext>
              </a:extLst>
            </p:cNvPr>
            <p:cNvPicPr>
              <a:picLocks noChangeAspect="1"/>
            </p:cNvPicPr>
            <p:nvPr userDrawn="1"/>
          </p:nvPicPr>
          <p:blipFill>
            <a:blip r:embed="rId2"/>
            <a:stretch>
              <a:fillRect/>
            </a:stretch>
          </p:blipFill>
          <p:spPr>
            <a:xfrm>
              <a:off x="630607" y="6324616"/>
              <a:ext cx="2654100" cy="355653"/>
            </a:xfrm>
            <a:prstGeom prst="rect">
              <a:avLst/>
            </a:prstGeom>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nd Slide - Photo 1">
    <p:spTree>
      <p:nvGrpSpPr>
        <p:cNvPr id="1" name=""/>
        <p:cNvGrpSpPr/>
        <p:nvPr/>
      </p:nvGrpSpPr>
      <p:grpSpPr>
        <a:xfrm>
          <a:off x="0" y="0"/>
          <a:ext cx="0" cy="0"/>
          <a:chOff x="0" y="0"/>
          <a:chExt cx="0" cy="0"/>
        </a:xfrm>
      </p:grpSpPr>
      <p:pic>
        <p:nvPicPr>
          <p:cNvPr id="2" name="SWH-Back-Cvr-1.jp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114299" y="-102136"/>
            <a:ext cx="12415520" cy="6996393"/>
          </a:xfrm>
          <a:prstGeom prst="rect">
            <a:avLst/>
          </a:prstGeom>
        </p:spPr>
      </p:pic>
      <p:pic>
        <p:nvPicPr>
          <p:cNvPr id="3" name="Picture 2" descr="ESALogo_B_LScape_White@300dpi.psd"/>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1434" y="5460326"/>
            <a:ext cx="1487424" cy="597408"/>
          </a:xfrm>
          <a:prstGeom prst="rect">
            <a:avLst/>
          </a:prstGeom>
        </p:spPr>
      </p:pic>
      <p:sp>
        <p:nvSpPr>
          <p:cNvPr id="5" name="TextBox 4"/>
          <p:cNvSpPr txBox="1"/>
          <p:nvPr userDrawn="1"/>
        </p:nvSpPr>
        <p:spPr>
          <a:xfrm>
            <a:off x="376178" y="4086444"/>
            <a:ext cx="5059422" cy="1111415"/>
          </a:xfrm>
          <a:prstGeom prst="rect">
            <a:avLst/>
          </a:prstGeom>
          <a:noFill/>
        </p:spPr>
        <p:txBody>
          <a:bodyPr wrap="square" rtlCol="0" anchor="b" anchorCtr="0">
            <a:spAutoFit/>
          </a:bodyPr>
          <a:lstStyle/>
          <a:p>
            <a:pPr marL="0" marR="0" indent="0" algn="l" defTabSz="914400" rtl="0" eaLnBrk="1" fontAlgn="auto" latinLnBrk="0" hangingPunct="1">
              <a:lnSpc>
                <a:spcPts val="2000"/>
              </a:lnSpc>
              <a:spcBef>
                <a:spcPts val="0"/>
              </a:spcBef>
              <a:spcAft>
                <a:spcPts val="0"/>
              </a:spcAft>
              <a:buClrTx/>
              <a:buSzTx/>
              <a:buFontTx/>
              <a:buNone/>
              <a:tabLst/>
              <a:defRPr/>
            </a:pPr>
            <a:r>
              <a:rPr lang="en-US" sz="1400" b="0" i="0" kern="1200" dirty="0">
                <a:solidFill>
                  <a:srgbClr val="FFFFFF"/>
                </a:solidFill>
                <a:effectLst/>
                <a:latin typeface="Gotham Rounded Bold"/>
                <a:ea typeface="+mn-ea"/>
                <a:cs typeface="Gotham Rounded Bold"/>
              </a:rPr>
              <a:t>Funded by the Australian Government Department</a:t>
            </a:r>
            <a:r>
              <a:rPr lang="en-US" sz="1400" b="0" i="0" kern="1200" baseline="0" dirty="0">
                <a:solidFill>
                  <a:srgbClr val="FFFFFF"/>
                </a:solidFill>
                <a:effectLst/>
                <a:latin typeface="Gotham Rounded Bold"/>
                <a:ea typeface="+mn-ea"/>
                <a:cs typeface="Gotham Rounded Bold"/>
              </a:rPr>
              <a:t> </a:t>
            </a:r>
            <a:br>
              <a:rPr lang="en-US" sz="1400" b="0" i="0" kern="1200" baseline="0" dirty="0">
                <a:solidFill>
                  <a:srgbClr val="FFFFFF"/>
                </a:solidFill>
                <a:effectLst/>
                <a:latin typeface="Gotham Rounded Bold"/>
                <a:ea typeface="+mn-ea"/>
                <a:cs typeface="Gotham Rounded Bold"/>
              </a:rPr>
            </a:br>
            <a:r>
              <a:rPr lang="en-US" sz="1400" b="0" i="0" kern="1200" baseline="0" dirty="0">
                <a:solidFill>
                  <a:srgbClr val="FFFFFF"/>
                </a:solidFill>
                <a:effectLst/>
                <a:latin typeface="Gotham Rounded Bold"/>
                <a:ea typeface="+mn-ea"/>
                <a:cs typeface="Gotham Rounded Bold"/>
              </a:rPr>
              <a:t>of Education. © 2019 Commonwealth of Australia,</a:t>
            </a:r>
            <a:br>
              <a:rPr lang="en-US" sz="1400" b="0" i="0" kern="1200" baseline="0" dirty="0">
                <a:solidFill>
                  <a:srgbClr val="FFFFFF"/>
                </a:solidFill>
                <a:effectLst/>
                <a:latin typeface="Gotham Rounded Bold"/>
                <a:ea typeface="+mn-ea"/>
                <a:cs typeface="Gotham Rounded Bold"/>
              </a:rPr>
            </a:br>
            <a:r>
              <a:rPr lang="en-US" sz="1400" b="0" i="0" kern="1200" baseline="0" dirty="0">
                <a:solidFill>
                  <a:srgbClr val="FFFFFF"/>
                </a:solidFill>
                <a:effectLst/>
                <a:latin typeface="Gotham Rounded Bold"/>
                <a:ea typeface="+mn-ea"/>
                <a:cs typeface="Gotham Rounded Bold"/>
              </a:rPr>
              <a:t>unless otherwise indicated. Creative Commons BY 4.0, unless otherwise indicated.</a:t>
            </a:r>
            <a:endParaRPr lang="en-US" sz="1400" b="0" i="0" kern="1200" dirty="0">
              <a:solidFill>
                <a:srgbClr val="FFFFFF"/>
              </a:solidFill>
              <a:effectLst/>
              <a:latin typeface="Gotham Rounded Bold"/>
              <a:ea typeface="+mn-ea"/>
              <a:cs typeface="Gotham Rounded Bold"/>
            </a:endParaRPr>
          </a:p>
        </p:txBody>
      </p:sp>
      <p:pic>
        <p:nvPicPr>
          <p:cNvPr id="7" name="SWH logo-powerpoint.png" descr="/Users/ajabongiorno/ESA Design/0_2017 WIP/SWH PowerPoint/InDesign Setup for SWH PP/Jpegs for PP/SWH logo-powerpoint.png"/>
          <p:cNvPicPr>
            <a:picLocks noChangeAspect="1"/>
          </p:cNvPicPr>
          <p:nvPr userDrawn="1"/>
        </p:nvPicPr>
        <p:blipFill>
          <a:blip r:embed="rId5" r:link="rId6">
            <a:extLst>
              <a:ext uri="{28A0092B-C50C-407E-A947-70E740481C1C}">
                <a14:useLocalDpi xmlns:a14="http://schemas.microsoft.com/office/drawing/2010/main" val="0"/>
              </a:ext>
            </a:extLst>
          </a:blip>
          <a:stretch>
            <a:fillRect/>
          </a:stretch>
        </p:blipFill>
        <p:spPr>
          <a:xfrm>
            <a:off x="6468533" y="5231773"/>
            <a:ext cx="5240868" cy="1031705"/>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End Slide - Photo 2">
    <p:spTree>
      <p:nvGrpSpPr>
        <p:cNvPr id="1" name=""/>
        <p:cNvGrpSpPr/>
        <p:nvPr/>
      </p:nvGrpSpPr>
      <p:grpSpPr>
        <a:xfrm>
          <a:off x="0" y="0"/>
          <a:ext cx="0" cy="0"/>
          <a:chOff x="0" y="0"/>
          <a:chExt cx="0" cy="0"/>
        </a:xfrm>
      </p:grpSpPr>
      <p:pic>
        <p:nvPicPr>
          <p:cNvPr id="2" name="SWH-Back-Cvr-1.jp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114298" y="-102136"/>
            <a:ext cx="12415518" cy="6996393"/>
          </a:xfrm>
          <a:prstGeom prst="rect">
            <a:avLst/>
          </a:prstGeom>
        </p:spPr>
      </p:pic>
      <p:pic>
        <p:nvPicPr>
          <p:cNvPr id="3" name="Picture 2" descr="ESALogo_B_LScape_White@300dpi.psd"/>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1434" y="5460326"/>
            <a:ext cx="1487424" cy="597408"/>
          </a:xfrm>
          <a:prstGeom prst="rect">
            <a:avLst/>
          </a:prstGeom>
        </p:spPr>
      </p:pic>
      <p:sp>
        <p:nvSpPr>
          <p:cNvPr id="5" name="TextBox 4"/>
          <p:cNvSpPr txBox="1"/>
          <p:nvPr userDrawn="1"/>
        </p:nvSpPr>
        <p:spPr>
          <a:xfrm>
            <a:off x="376178" y="4086444"/>
            <a:ext cx="5059422" cy="1111415"/>
          </a:xfrm>
          <a:prstGeom prst="rect">
            <a:avLst/>
          </a:prstGeom>
          <a:noFill/>
        </p:spPr>
        <p:txBody>
          <a:bodyPr wrap="square" rtlCol="0" anchor="b" anchorCtr="0">
            <a:spAutoFit/>
          </a:bodyPr>
          <a:lstStyle/>
          <a:p>
            <a:pPr marL="0" marR="0" indent="0" algn="l" defTabSz="914400" rtl="0" eaLnBrk="1" fontAlgn="auto" latinLnBrk="0" hangingPunct="1">
              <a:lnSpc>
                <a:spcPts val="2000"/>
              </a:lnSpc>
              <a:spcBef>
                <a:spcPts val="0"/>
              </a:spcBef>
              <a:spcAft>
                <a:spcPts val="0"/>
              </a:spcAft>
              <a:buClrTx/>
              <a:buSzTx/>
              <a:buFontTx/>
              <a:buNone/>
              <a:tabLst/>
              <a:defRPr/>
            </a:pPr>
            <a:r>
              <a:rPr lang="en-US" sz="1400" b="0" i="0" kern="1200" dirty="0">
                <a:solidFill>
                  <a:srgbClr val="FFFFFF"/>
                </a:solidFill>
                <a:effectLst/>
                <a:latin typeface="Gotham Rounded Bold"/>
                <a:ea typeface="+mn-ea"/>
                <a:cs typeface="Gotham Rounded Bold"/>
              </a:rPr>
              <a:t>Funded by the Australian Government Department</a:t>
            </a:r>
            <a:r>
              <a:rPr lang="en-US" sz="1400" b="0" i="0" kern="1200" baseline="0" dirty="0">
                <a:solidFill>
                  <a:srgbClr val="FFFFFF"/>
                </a:solidFill>
                <a:effectLst/>
                <a:latin typeface="Gotham Rounded Bold"/>
                <a:ea typeface="+mn-ea"/>
                <a:cs typeface="Gotham Rounded Bold"/>
              </a:rPr>
              <a:t> </a:t>
            </a:r>
            <a:br>
              <a:rPr lang="en-US" sz="1400" b="0" i="0" kern="1200" baseline="0" dirty="0">
                <a:solidFill>
                  <a:srgbClr val="FFFFFF"/>
                </a:solidFill>
                <a:effectLst/>
                <a:latin typeface="Gotham Rounded Bold"/>
                <a:ea typeface="+mn-ea"/>
                <a:cs typeface="Gotham Rounded Bold"/>
              </a:rPr>
            </a:br>
            <a:r>
              <a:rPr lang="en-US" sz="1400" b="0" i="0" kern="1200" baseline="0" dirty="0">
                <a:solidFill>
                  <a:srgbClr val="FFFFFF"/>
                </a:solidFill>
                <a:effectLst/>
                <a:latin typeface="Gotham Rounded Bold"/>
                <a:ea typeface="+mn-ea"/>
                <a:cs typeface="Gotham Rounded Bold"/>
              </a:rPr>
              <a:t>of Education. © 2019 Commonwealth of Australia,</a:t>
            </a:r>
            <a:br>
              <a:rPr lang="en-US" sz="1400" b="0" i="0" kern="1200" baseline="0" dirty="0">
                <a:solidFill>
                  <a:srgbClr val="FFFFFF"/>
                </a:solidFill>
                <a:effectLst/>
                <a:latin typeface="Gotham Rounded Bold"/>
                <a:ea typeface="+mn-ea"/>
                <a:cs typeface="Gotham Rounded Bold"/>
              </a:rPr>
            </a:br>
            <a:r>
              <a:rPr lang="en-US" sz="1400" b="0" i="0" kern="1200" baseline="0" dirty="0">
                <a:solidFill>
                  <a:srgbClr val="FFFFFF"/>
                </a:solidFill>
                <a:effectLst/>
                <a:latin typeface="Gotham Rounded Bold"/>
                <a:ea typeface="+mn-ea"/>
                <a:cs typeface="Gotham Rounded Bold"/>
              </a:rPr>
              <a:t>unless otherwise indicated. Creative Commons BY 4.0, unless otherwise indicated.</a:t>
            </a:r>
            <a:endParaRPr lang="en-US" sz="1400" b="0" i="0" kern="1200" dirty="0">
              <a:solidFill>
                <a:srgbClr val="FFFFFF"/>
              </a:solidFill>
              <a:effectLst/>
              <a:latin typeface="Gotham Rounded Bold"/>
              <a:ea typeface="+mn-ea"/>
              <a:cs typeface="Gotham Rounded Bold"/>
            </a:endParaRPr>
          </a:p>
        </p:txBody>
      </p:sp>
      <p:pic>
        <p:nvPicPr>
          <p:cNvPr id="7" name="SWH logo-powerpoint.png" descr="/Users/ajabongiorno/ESA Design/0_2017 WIP/SWH PowerPoint/InDesign Setup for SWH PP/Jpegs for PP/SWH logo-powerpoint.png"/>
          <p:cNvPicPr>
            <a:picLocks noChangeAspect="1"/>
          </p:cNvPicPr>
          <p:nvPr userDrawn="1"/>
        </p:nvPicPr>
        <p:blipFill>
          <a:blip r:embed="rId5" r:link="rId6">
            <a:extLst>
              <a:ext uri="{28A0092B-C50C-407E-A947-70E740481C1C}">
                <a14:useLocalDpi xmlns:a14="http://schemas.microsoft.com/office/drawing/2010/main" val="0"/>
              </a:ext>
            </a:extLst>
          </a:blip>
          <a:stretch>
            <a:fillRect/>
          </a:stretch>
        </p:blipFill>
        <p:spPr>
          <a:xfrm>
            <a:off x="6468533" y="5231773"/>
            <a:ext cx="5240868" cy="1031705"/>
          </a:xfrm>
          <a:prstGeom prst="rect">
            <a:avLst/>
          </a:prstGeom>
        </p:spPr>
      </p:pic>
    </p:spTree>
    <p:extLst>
      <p:ext uri="{BB962C8B-B14F-4D97-AF65-F5344CB8AC3E}">
        <p14:creationId xmlns:p14="http://schemas.microsoft.com/office/powerpoint/2010/main" val="2900623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 Slide - Blue">
    <p:spTree>
      <p:nvGrpSpPr>
        <p:cNvPr id="1" name=""/>
        <p:cNvGrpSpPr/>
        <p:nvPr/>
      </p:nvGrpSpPr>
      <p:grpSpPr>
        <a:xfrm>
          <a:off x="0" y="0"/>
          <a:ext cx="0" cy="0"/>
          <a:chOff x="0" y="0"/>
          <a:chExt cx="0" cy="0"/>
        </a:xfrm>
      </p:grpSpPr>
      <p:sp>
        <p:nvSpPr>
          <p:cNvPr id="5" name="TextBox 4"/>
          <p:cNvSpPr txBox="1"/>
          <p:nvPr userDrawn="1"/>
        </p:nvSpPr>
        <p:spPr>
          <a:xfrm>
            <a:off x="630607" y="4387122"/>
            <a:ext cx="5059422" cy="1097223"/>
          </a:xfrm>
          <a:prstGeom prst="rect">
            <a:avLst/>
          </a:prstGeom>
          <a:noFill/>
        </p:spPr>
        <p:txBody>
          <a:bodyPr wrap="square" rtlCol="0" anchor="b" anchorCtr="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en-US" sz="1400" b="0" i="0" kern="1200" dirty="0">
                <a:solidFill>
                  <a:schemeClr val="bg1"/>
                </a:solidFill>
                <a:effectLst/>
                <a:latin typeface="Gotham Rounded Bold"/>
                <a:ea typeface="+mn-ea"/>
                <a:cs typeface="Gotham Rounded Bold"/>
              </a:rPr>
              <a:t>Funded by the Australian Government Department</a:t>
            </a:r>
            <a:r>
              <a:rPr lang="en-US" sz="1400" b="0" i="0" kern="1200" baseline="0" dirty="0">
                <a:solidFill>
                  <a:schemeClr val="bg1"/>
                </a:solidFill>
                <a:effectLst/>
                <a:latin typeface="Gotham Rounded Bold"/>
                <a:ea typeface="+mn-ea"/>
                <a:cs typeface="Gotham Rounded Bold"/>
              </a:rPr>
              <a:t> </a:t>
            </a:r>
            <a:br>
              <a:rPr lang="en-US" sz="1400" b="0" i="0" kern="1200" baseline="0" dirty="0">
                <a:solidFill>
                  <a:schemeClr val="bg1"/>
                </a:solidFill>
                <a:effectLst/>
                <a:latin typeface="Gotham Rounded Bold"/>
                <a:ea typeface="+mn-ea"/>
                <a:cs typeface="Gotham Rounded Bold"/>
              </a:rPr>
            </a:br>
            <a:r>
              <a:rPr lang="en-US" sz="1400" b="0" i="0" kern="1200" baseline="0" dirty="0">
                <a:solidFill>
                  <a:schemeClr val="bg1"/>
                </a:solidFill>
                <a:effectLst/>
                <a:latin typeface="Gotham Rounded Bold"/>
                <a:ea typeface="+mn-ea"/>
                <a:cs typeface="Gotham Rounded Bold"/>
              </a:rPr>
              <a:t>of Education. © 2022 Commonwealth of Australia,</a:t>
            </a:r>
            <a:br>
              <a:rPr lang="en-US" sz="1400" b="0" i="0" kern="1200" baseline="0" dirty="0">
                <a:solidFill>
                  <a:schemeClr val="bg1"/>
                </a:solidFill>
                <a:effectLst/>
                <a:latin typeface="Gotham Rounded Bold"/>
                <a:ea typeface="+mn-ea"/>
                <a:cs typeface="Gotham Rounded Bold"/>
              </a:rPr>
            </a:br>
            <a:r>
              <a:rPr lang="en-US" sz="1400" b="0" i="0" kern="1200" baseline="0" dirty="0">
                <a:solidFill>
                  <a:schemeClr val="bg1"/>
                </a:solidFill>
                <a:effectLst/>
                <a:latin typeface="Gotham Rounded Bold"/>
                <a:ea typeface="+mn-ea"/>
                <a:cs typeface="Gotham Rounded Bold"/>
              </a:rPr>
              <a:t>unless otherwise indicated. Creative Commons BY 4.0, unless otherwise indicated.</a:t>
            </a:r>
            <a:endParaRPr lang="en-US" sz="1400" b="0" i="0" kern="1200" dirty="0">
              <a:solidFill>
                <a:schemeClr val="bg1"/>
              </a:solidFill>
              <a:effectLst/>
              <a:latin typeface="Gotham Rounded Bold"/>
              <a:ea typeface="+mn-ea"/>
              <a:cs typeface="Gotham Rounded Bold"/>
            </a:endParaRPr>
          </a:p>
        </p:txBody>
      </p:sp>
      <p:grpSp>
        <p:nvGrpSpPr>
          <p:cNvPr id="7" name="Group 6">
            <a:extLst>
              <a:ext uri="{FF2B5EF4-FFF2-40B4-BE49-F238E27FC236}">
                <a16:creationId xmlns:a16="http://schemas.microsoft.com/office/drawing/2014/main" id="{75048E17-F44D-447F-A9B6-617715142108}"/>
              </a:ext>
            </a:extLst>
          </p:cNvPr>
          <p:cNvGrpSpPr/>
          <p:nvPr userDrawn="1"/>
        </p:nvGrpSpPr>
        <p:grpSpPr>
          <a:xfrm>
            <a:off x="0" y="6161676"/>
            <a:ext cx="12192000" cy="696323"/>
            <a:chOff x="0" y="6161676"/>
            <a:chExt cx="12192000" cy="696323"/>
          </a:xfrm>
        </p:grpSpPr>
        <p:sp>
          <p:nvSpPr>
            <p:cNvPr id="8" name="TextBox 7">
              <a:extLst>
                <a:ext uri="{FF2B5EF4-FFF2-40B4-BE49-F238E27FC236}">
                  <a16:creationId xmlns:a16="http://schemas.microsoft.com/office/drawing/2014/main" id="{6551440E-6C80-4CE6-8D66-9CC0FCAEEA11}"/>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dirty="0">
                  <a:solidFill>
                    <a:srgbClr val="4A4949"/>
                  </a:solidFill>
                  <a:latin typeface="Arial Rounded MT Bold" panose="020F0704030504030204" pitchFamily="34" charset="0"/>
                  <a:cs typeface="Gotham Rounded Bold"/>
                </a:rPr>
                <a:t>studentwellbeinghub.edu.au</a:t>
              </a:r>
              <a:endParaRPr lang="en-GB" sz="1600" b="0" i="0" dirty="0">
                <a:solidFill>
                  <a:srgbClr val="4A4949"/>
                </a:solidFill>
                <a:latin typeface="Arial Rounded MT Bold" panose="020F0704030504030204" pitchFamily="34" charset="0"/>
                <a:cs typeface="Gotham Rounded Bold"/>
              </a:endParaRPr>
            </a:p>
          </p:txBody>
        </p:sp>
        <p:pic>
          <p:nvPicPr>
            <p:cNvPr id="9" name="Picture 8" descr="Logo&#10;&#10;Description automatically generated">
              <a:extLst>
                <a:ext uri="{FF2B5EF4-FFF2-40B4-BE49-F238E27FC236}">
                  <a16:creationId xmlns:a16="http://schemas.microsoft.com/office/drawing/2014/main" id="{9EFE8749-7858-470F-AD49-4CB35E5BFA05}"/>
                </a:ext>
              </a:extLst>
            </p:cNvPr>
            <p:cNvPicPr>
              <a:picLocks noChangeAspect="1"/>
            </p:cNvPicPr>
            <p:nvPr userDrawn="1"/>
          </p:nvPicPr>
          <p:blipFill>
            <a:blip r:embed="rId2"/>
            <a:stretch>
              <a:fillRect/>
            </a:stretch>
          </p:blipFill>
          <p:spPr>
            <a:xfrm>
              <a:off x="630607" y="6324616"/>
              <a:ext cx="2654100" cy="355653"/>
            </a:xfrm>
            <a:prstGeom prst="rect">
              <a:avLst/>
            </a:prstGeom>
          </p:spPr>
        </p:pic>
      </p:grpSp>
      <p:pic>
        <p:nvPicPr>
          <p:cNvPr id="11" name="Picture 10" descr="A picture containing logo&#10;&#10;Description automatically generated">
            <a:extLst>
              <a:ext uri="{FF2B5EF4-FFF2-40B4-BE49-F238E27FC236}">
                <a16:creationId xmlns:a16="http://schemas.microsoft.com/office/drawing/2014/main" id="{3E8FDA99-3550-469D-8569-9EA38B131278}"/>
              </a:ext>
            </a:extLst>
          </p:cNvPr>
          <p:cNvPicPr>
            <a:picLocks noChangeAspect="1"/>
          </p:cNvPicPr>
          <p:nvPr userDrawn="1"/>
        </p:nvPicPr>
        <p:blipFill>
          <a:blip r:embed="rId3"/>
          <a:stretch>
            <a:fillRect/>
          </a:stretch>
        </p:blipFill>
        <p:spPr>
          <a:xfrm>
            <a:off x="9120452" y="4532755"/>
            <a:ext cx="2376535" cy="951590"/>
          </a:xfrm>
          <a:prstGeom prst="rect">
            <a:avLst/>
          </a:prstGeom>
        </p:spPr>
      </p:pic>
    </p:spTree>
    <p:extLst>
      <p:ext uri="{BB962C8B-B14F-4D97-AF65-F5344CB8AC3E}">
        <p14:creationId xmlns:p14="http://schemas.microsoft.com/office/powerpoint/2010/main" val="1613195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peaker Contact - Blue">
    <p:spTree>
      <p:nvGrpSpPr>
        <p:cNvPr id="1" name=""/>
        <p:cNvGrpSpPr/>
        <p:nvPr/>
      </p:nvGrpSpPr>
      <p:grpSpPr>
        <a:xfrm>
          <a:off x="0" y="0"/>
          <a:ext cx="0" cy="0"/>
          <a:chOff x="0" y="0"/>
          <a:chExt cx="0" cy="0"/>
        </a:xfrm>
      </p:grpSpPr>
      <p:sp>
        <p:nvSpPr>
          <p:cNvPr id="8" name="Text Placeholder 5"/>
          <p:cNvSpPr>
            <a:spLocks noGrp="1"/>
          </p:cNvSpPr>
          <p:nvPr>
            <p:ph type="body" sz="quarter" idx="10" hasCustomPrompt="1"/>
          </p:nvPr>
        </p:nvSpPr>
        <p:spPr>
          <a:xfrm>
            <a:off x="601663" y="338138"/>
            <a:ext cx="10922000" cy="2328862"/>
          </a:xfrm>
        </p:spPr>
        <p:txBody>
          <a:bodyPr>
            <a:normAutofit/>
          </a:bodyPr>
          <a:lstStyle>
            <a:lvl1pPr marL="0" indent="0">
              <a:lnSpc>
                <a:spcPts val="4400"/>
              </a:lnSpc>
              <a:spcBef>
                <a:spcPts val="0"/>
              </a:spcBef>
              <a:spcAft>
                <a:spcPts val="200"/>
              </a:spcAft>
              <a:buNone/>
              <a:defRPr sz="3600" b="0" i="0" baseline="0">
                <a:solidFill>
                  <a:schemeClr val="bg1"/>
                </a:solidFill>
                <a:latin typeface="Gotham Rounded Bold"/>
                <a:cs typeface="Gotham Rounded Bold"/>
              </a:defRPr>
            </a:lvl1pPr>
          </a:lstStyle>
          <a:p>
            <a:pPr lvl="0"/>
            <a:r>
              <a:rPr lang="en-US" sz="3200" dirty="0"/>
              <a:t>Susan Marshall</a:t>
            </a:r>
            <a:br>
              <a:rPr lang="en-US" sz="3200" dirty="0"/>
            </a:br>
            <a:r>
              <a:rPr lang="en-US" sz="3200" dirty="0"/>
              <a:t>Content Manager</a:t>
            </a:r>
            <a:br>
              <a:rPr lang="en-US" sz="3200" dirty="0"/>
            </a:br>
            <a:r>
              <a:rPr lang="en-US" sz="3200" dirty="0"/>
              <a:t>Education Services Australia</a:t>
            </a:r>
          </a:p>
        </p:txBody>
      </p:sp>
      <p:sp>
        <p:nvSpPr>
          <p:cNvPr id="9" name="Text Placeholder 8"/>
          <p:cNvSpPr>
            <a:spLocks noGrp="1"/>
          </p:cNvSpPr>
          <p:nvPr>
            <p:ph type="body" sz="quarter" idx="11" hasCustomPrompt="1"/>
          </p:nvPr>
        </p:nvSpPr>
        <p:spPr>
          <a:xfrm>
            <a:off x="601663" y="2850123"/>
            <a:ext cx="10922000" cy="1518677"/>
          </a:xfrm>
        </p:spPr>
        <p:txBody>
          <a:bodyPr>
            <a:normAutofit/>
          </a:bodyPr>
          <a:lstStyle>
            <a:lvl1pPr marL="0" indent="0">
              <a:lnSpc>
                <a:spcPts val="4000"/>
              </a:lnSpc>
              <a:spcAft>
                <a:spcPts val="1000"/>
              </a:spcAft>
              <a:buNone/>
              <a:defRPr sz="2800">
                <a:solidFill>
                  <a:srgbClr val="423F3E"/>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en-AU" dirty="0" err="1"/>
              <a:t>StudentWellbeingHub@esa.edu.au</a:t>
            </a:r>
            <a:br>
              <a:rPr lang="en-AU" dirty="0"/>
            </a:br>
            <a:r>
              <a:rPr lang="en-AU" dirty="0"/>
              <a:t>#</a:t>
            </a:r>
            <a:r>
              <a:rPr lang="en-AU" dirty="0" err="1"/>
              <a:t>studentwellbeinghub</a:t>
            </a:r>
            <a:endParaRPr lang="en-AU" dirty="0"/>
          </a:p>
          <a:p>
            <a:pPr lvl="0"/>
            <a:endParaRPr lang="en-AU" dirty="0"/>
          </a:p>
        </p:txBody>
      </p:sp>
      <p:grpSp>
        <p:nvGrpSpPr>
          <p:cNvPr id="6" name="Group 5">
            <a:extLst>
              <a:ext uri="{FF2B5EF4-FFF2-40B4-BE49-F238E27FC236}">
                <a16:creationId xmlns:a16="http://schemas.microsoft.com/office/drawing/2014/main" id="{B0066EB6-782E-4408-BB1D-D7469A4D4110}"/>
              </a:ext>
            </a:extLst>
          </p:cNvPr>
          <p:cNvGrpSpPr/>
          <p:nvPr userDrawn="1"/>
        </p:nvGrpSpPr>
        <p:grpSpPr>
          <a:xfrm>
            <a:off x="0" y="6161676"/>
            <a:ext cx="12192000" cy="696323"/>
            <a:chOff x="0" y="6161676"/>
            <a:chExt cx="12192000" cy="696323"/>
          </a:xfrm>
        </p:grpSpPr>
        <p:sp>
          <p:nvSpPr>
            <p:cNvPr id="7" name="TextBox 6">
              <a:extLst>
                <a:ext uri="{FF2B5EF4-FFF2-40B4-BE49-F238E27FC236}">
                  <a16:creationId xmlns:a16="http://schemas.microsoft.com/office/drawing/2014/main" id="{0D9EFE67-D5D5-4CF6-93F1-B6292B063529}"/>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dirty="0">
                  <a:solidFill>
                    <a:srgbClr val="4A4949"/>
                  </a:solidFill>
                  <a:latin typeface="Arial Rounded MT Bold" panose="020F0704030504030204" pitchFamily="34" charset="0"/>
                  <a:cs typeface="Gotham Rounded Bold"/>
                </a:rPr>
                <a:t>studentwellbeinghub.edu.au</a:t>
              </a:r>
              <a:endParaRPr lang="en-GB" sz="1600" b="0" i="0" dirty="0">
                <a:solidFill>
                  <a:srgbClr val="4A4949"/>
                </a:solidFill>
                <a:latin typeface="Arial Rounded MT Bold" panose="020F0704030504030204" pitchFamily="34" charset="0"/>
                <a:cs typeface="Gotham Rounded Bold"/>
              </a:endParaRPr>
            </a:p>
          </p:txBody>
        </p:sp>
        <p:pic>
          <p:nvPicPr>
            <p:cNvPr id="10" name="Picture 9" descr="Logo&#10;&#10;Description automatically generated">
              <a:extLst>
                <a:ext uri="{FF2B5EF4-FFF2-40B4-BE49-F238E27FC236}">
                  <a16:creationId xmlns:a16="http://schemas.microsoft.com/office/drawing/2014/main" id="{36953DCC-4987-4BA8-BD00-FB0EB2B86982}"/>
                </a:ext>
              </a:extLst>
            </p:cNvPr>
            <p:cNvPicPr>
              <a:picLocks noChangeAspect="1"/>
            </p:cNvPicPr>
            <p:nvPr userDrawn="1"/>
          </p:nvPicPr>
          <p:blipFill>
            <a:blip r:embed="rId2"/>
            <a:stretch>
              <a:fillRect/>
            </a:stretch>
          </p:blipFill>
          <p:spPr>
            <a:xfrm>
              <a:off x="630607" y="6324616"/>
              <a:ext cx="2654100" cy="355653"/>
            </a:xfrm>
            <a:prstGeom prst="rect">
              <a:avLst/>
            </a:prstGeom>
          </p:spPr>
        </p:pic>
      </p:grpSp>
    </p:spTree>
    <p:extLst>
      <p:ext uri="{BB962C8B-B14F-4D97-AF65-F5344CB8AC3E}">
        <p14:creationId xmlns:p14="http://schemas.microsoft.com/office/powerpoint/2010/main" val="33898697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peaker Contact - Photo Background">
    <p:spTree>
      <p:nvGrpSpPr>
        <p:cNvPr id="1" name=""/>
        <p:cNvGrpSpPr/>
        <p:nvPr/>
      </p:nvGrpSpPr>
      <p:grpSpPr>
        <a:xfrm>
          <a:off x="0" y="0"/>
          <a:ext cx="0" cy="0"/>
          <a:chOff x="0" y="0"/>
          <a:chExt cx="0" cy="0"/>
        </a:xfrm>
      </p:grpSpPr>
      <p:pic>
        <p:nvPicPr>
          <p:cNvPr id="2" name="SWH-Back-Cvr-1.jp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8" name="Text Placeholder 5"/>
          <p:cNvSpPr>
            <a:spLocks noGrp="1"/>
          </p:cNvSpPr>
          <p:nvPr>
            <p:ph type="body" sz="quarter" idx="10" hasCustomPrompt="1"/>
          </p:nvPr>
        </p:nvSpPr>
        <p:spPr>
          <a:xfrm>
            <a:off x="601663" y="338138"/>
            <a:ext cx="10922000" cy="2328862"/>
          </a:xfrm>
        </p:spPr>
        <p:txBody>
          <a:bodyPr>
            <a:normAutofit/>
          </a:bodyPr>
          <a:lstStyle>
            <a:lvl1pPr marL="0" indent="0">
              <a:lnSpc>
                <a:spcPts val="4400"/>
              </a:lnSpc>
              <a:spcBef>
                <a:spcPts val="0"/>
              </a:spcBef>
              <a:spcAft>
                <a:spcPts val="200"/>
              </a:spcAft>
              <a:buNone/>
              <a:defRPr sz="3600" b="0" i="0" baseline="0">
                <a:solidFill>
                  <a:srgbClr val="FFFFFF"/>
                </a:solidFill>
                <a:latin typeface="Gotham Rounded Bold"/>
                <a:cs typeface="Gotham Rounded Bold"/>
              </a:defRPr>
            </a:lvl1pPr>
          </a:lstStyle>
          <a:p>
            <a:pPr lvl="0"/>
            <a:r>
              <a:rPr lang="en-US" sz="3200" dirty="0"/>
              <a:t>Susan Marshall</a:t>
            </a:r>
            <a:br>
              <a:rPr lang="en-US" sz="3200" dirty="0"/>
            </a:br>
            <a:r>
              <a:rPr lang="en-US" sz="3200" dirty="0"/>
              <a:t>Content Manager</a:t>
            </a:r>
            <a:br>
              <a:rPr lang="en-US" sz="3200" dirty="0"/>
            </a:br>
            <a:r>
              <a:rPr lang="en-US" sz="3200" dirty="0"/>
              <a:t>Education Services Australia</a:t>
            </a:r>
          </a:p>
        </p:txBody>
      </p:sp>
      <p:sp>
        <p:nvSpPr>
          <p:cNvPr id="9" name="Text Placeholder 8"/>
          <p:cNvSpPr>
            <a:spLocks noGrp="1"/>
          </p:cNvSpPr>
          <p:nvPr>
            <p:ph type="body" sz="quarter" idx="11" hasCustomPrompt="1"/>
          </p:nvPr>
        </p:nvSpPr>
        <p:spPr>
          <a:xfrm>
            <a:off x="601663" y="2850123"/>
            <a:ext cx="10922000" cy="1518677"/>
          </a:xfrm>
        </p:spPr>
        <p:txBody>
          <a:bodyPr>
            <a:normAutofit/>
          </a:bodyPr>
          <a:lstStyle>
            <a:lvl1pPr marL="0" indent="0">
              <a:lnSpc>
                <a:spcPts val="4000"/>
              </a:lnSpc>
              <a:spcAft>
                <a:spcPts val="1000"/>
              </a:spcAft>
              <a:buNone/>
              <a:defRPr sz="2800">
                <a:solidFill>
                  <a:srgbClr val="FFFFFF"/>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en-AU" dirty="0"/>
              <a:t>StudentWellbeingHub@esa.edu.au</a:t>
            </a:r>
            <a:br>
              <a:rPr lang="en-AU" dirty="0"/>
            </a:br>
            <a:r>
              <a:rPr lang="en-AU" dirty="0"/>
              <a:t>#</a:t>
            </a:r>
            <a:r>
              <a:rPr lang="en-AU" dirty="0" err="1"/>
              <a:t>studentwellbeinghub</a:t>
            </a:r>
            <a:endParaRPr lang="en-AU" dirty="0"/>
          </a:p>
          <a:p>
            <a:pPr lvl="0"/>
            <a:endParaRPr lang="en-AU" dirty="0"/>
          </a:p>
        </p:txBody>
      </p:sp>
      <p:grpSp>
        <p:nvGrpSpPr>
          <p:cNvPr id="7" name="Group 6">
            <a:extLst>
              <a:ext uri="{FF2B5EF4-FFF2-40B4-BE49-F238E27FC236}">
                <a16:creationId xmlns:a16="http://schemas.microsoft.com/office/drawing/2014/main" id="{E4A88107-F7F2-4E2C-8E2F-051003CF03BE}"/>
              </a:ext>
            </a:extLst>
          </p:cNvPr>
          <p:cNvGrpSpPr/>
          <p:nvPr userDrawn="1"/>
        </p:nvGrpSpPr>
        <p:grpSpPr>
          <a:xfrm>
            <a:off x="0" y="6161676"/>
            <a:ext cx="12192000" cy="696323"/>
            <a:chOff x="0" y="6161676"/>
            <a:chExt cx="12192000" cy="696323"/>
          </a:xfrm>
        </p:grpSpPr>
        <p:sp>
          <p:nvSpPr>
            <p:cNvPr id="10" name="TextBox 9">
              <a:extLst>
                <a:ext uri="{FF2B5EF4-FFF2-40B4-BE49-F238E27FC236}">
                  <a16:creationId xmlns:a16="http://schemas.microsoft.com/office/drawing/2014/main" id="{739E7BF5-D4DD-42F5-B95A-E8A0D79E5DF3}"/>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dirty="0">
                  <a:solidFill>
                    <a:srgbClr val="4A4949"/>
                  </a:solidFill>
                  <a:latin typeface="Arial Rounded MT Bold" panose="020F0704030504030204" pitchFamily="34" charset="0"/>
                  <a:cs typeface="Gotham Rounded Bold"/>
                </a:rPr>
                <a:t>studentwellbeinghub.edu.au</a:t>
              </a:r>
              <a:endParaRPr lang="en-GB" sz="1600" b="0" i="0" dirty="0">
                <a:solidFill>
                  <a:srgbClr val="4A4949"/>
                </a:solidFill>
                <a:latin typeface="Arial Rounded MT Bold" panose="020F0704030504030204" pitchFamily="34" charset="0"/>
                <a:cs typeface="Gotham Rounded Bold"/>
              </a:endParaRPr>
            </a:p>
          </p:txBody>
        </p:sp>
        <p:pic>
          <p:nvPicPr>
            <p:cNvPr id="11" name="Picture 10" descr="Logo&#10;&#10;Description automatically generated">
              <a:extLst>
                <a:ext uri="{FF2B5EF4-FFF2-40B4-BE49-F238E27FC236}">
                  <a16:creationId xmlns:a16="http://schemas.microsoft.com/office/drawing/2014/main" id="{FA02F435-E5BC-4E54-A33A-8E395DADD67B}"/>
                </a:ext>
              </a:extLst>
            </p:cNvPr>
            <p:cNvPicPr>
              <a:picLocks noChangeAspect="1"/>
            </p:cNvPicPr>
            <p:nvPr userDrawn="1"/>
          </p:nvPicPr>
          <p:blipFill>
            <a:blip r:embed="rId4"/>
            <a:stretch>
              <a:fillRect/>
            </a:stretch>
          </p:blipFill>
          <p:spPr>
            <a:xfrm>
              <a:off x="630607" y="6324616"/>
              <a:ext cx="2654100" cy="355653"/>
            </a:xfrm>
            <a:prstGeom prst="rect">
              <a:avLst/>
            </a:prstGeom>
          </p:spPr>
        </p:pic>
      </p:grpSp>
    </p:spTree>
    <p:extLst>
      <p:ext uri="{BB962C8B-B14F-4D97-AF65-F5344CB8AC3E}">
        <p14:creationId xmlns:p14="http://schemas.microsoft.com/office/powerpoint/2010/main" val="1688933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5"/>
          <p:cNvSpPr>
            <a:spLocks noGrp="1"/>
          </p:cNvSpPr>
          <p:nvPr>
            <p:ph type="body" sz="quarter" idx="11" hasCustomPrompt="1"/>
          </p:nvPr>
        </p:nvSpPr>
        <p:spPr>
          <a:xfrm>
            <a:off x="1720462" y="4714781"/>
            <a:ext cx="6529833" cy="261610"/>
          </a:xfrm>
        </p:spPr>
        <p:txBody>
          <a:bodyPr>
            <a:normAutofit/>
          </a:bodyPr>
          <a:lstStyle>
            <a:lvl1pPr marL="0" indent="0">
              <a:buNone/>
              <a:defRPr sz="1100">
                <a:solidFill>
                  <a:srgbClr val="423F3E"/>
                </a:solidFill>
              </a:defRPr>
            </a:lvl1pPr>
          </a:lstStyle>
          <a:p>
            <a:pPr lvl="0"/>
            <a:r>
              <a:rPr lang="en-US" dirty="0"/>
              <a:t>Insert date</a:t>
            </a:r>
          </a:p>
        </p:txBody>
      </p:sp>
      <p:sp>
        <p:nvSpPr>
          <p:cNvPr id="7" name="Subtitle 2"/>
          <p:cNvSpPr>
            <a:spLocks noGrp="1"/>
          </p:cNvSpPr>
          <p:nvPr>
            <p:ph type="subTitle" idx="1"/>
          </p:nvPr>
        </p:nvSpPr>
        <p:spPr>
          <a:xfrm>
            <a:off x="1720462" y="3577088"/>
            <a:ext cx="9898897" cy="400929"/>
          </a:xfrm>
        </p:spPr>
        <p:txBody>
          <a:bodyPr>
            <a:normAutofit/>
          </a:bodyPr>
          <a:lstStyle>
            <a:lvl1pPr marL="0" indent="0" algn="l">
              <a:buNone/>
              <a:defRPr sz="1600" b="1">
                <a:solidFill>
                  <a:srgbClr val="423F3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Subtitle 2"/>
          <p:cNvSpPr txBox="1">
            <a:spLocks/>
          </p:cNvSpPr>
          <p:nvPr userDrawn="1"/>
        </p:nvSpPr>
        <p:spPr>
          <a:xfrm>
            <a:off x="1720462" y="3845024"/>
            <a:ext cx="9869463" cy="40092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600" b="1" kern="1200">
                <a:solidFill>
                  <a:schemeClr val="bg1"/>
                </a:solidFill>
                <a:latin typeface="Gotham Rounded Book"/>
                <a:ea typeface="+mn-ea"/>
                <a:cs typeface="Gotham Rounded Book"/>
              </a:defRPr>
            </a:lvl1pPr>
            <a:lvl2pPr marL="457200" indent="0" algn="ctr" defTabSz="914400" rtl="0" eaLnBrk="1" latinLnBrk="0" hangingPunct="1">
              <a:lnSpc>
                <a:spcPct val="90000"/>
              </a:lnSpc>
              <a:spcBef>
                <a:spcPts val="500"/>
              </a:spcBef>
              <a:buFont typeface="Arial"/>
              <a:buNone/>
              <a:defRPr sz="2000" kern="1200">
                <a:solidFill>
                  <a:schemeClr val="accent5"/>
                </a:solidFill>
                <a:latin typeface="Gotham Rounded Book"/>
                <a:ea typeface="+mn-ea"/>
                <a:cs typeface="Gotham Rounded Book"/>
              </a:defRPr>
            </a:lvl2pPr>
            <a:lvl3pPr marL="914400" indent="0" algn="ctr" defTabSz="914400" rtl="0" eaLnBrk="1" latinLnBrk="0" hangingPunct="1">
              <a:lnSpc>
                <a:spcPct val="90000"/>
              </a:lnSpc>
              <a:spcBef>
                <a:spcPts val="500"/>
              </a:spcBef>
              <a:buFont typeface="Arial"/>
              <a:buNone/>
              <a:defRPr sz="1800" kern="1200">
                <a:solidFill>
                  <a:schemeClr val="accent5"/>
                </a:solidFill>
                <a:latin typeface="Gotham Rounded Book"/>
                <a:ea typeface="+mn-ea"/>
                <a:cs typeface="Gotham Rounded Book"/>
              </a:defRPr>
            </a:lvl3pPr>
            <a:lvl4pPr marL="1371600" indent="0" algn="ctr" defTabSz="914400" rtl="0" eaLnBrk="1" latinLnBrk="0" hangingPunct="1">
              <a:lnSpc>
                <a:spcPct val="90000"/>
              </a:lnSpc>
              <a:spcBef>
                <a:spcPts val="500"/>
              </a:spcBef>
              <a:buFont typeface="Arial"/>
              <a:buNone/>
              <a:defRPr sz="1600" kern="1200">
                <a:solidFill>
                  <a:schemeClr val="accent5"/>
                </a:solidFill>
                <a:latin typeface="Gotham Rounded Book"/>
                <a:ea typeface="+mn-ea"/>
                <a:cs typeface="Gotham Rounded Book"/>
              </a:defRPr>
            </a:lvl4pPr>
            <a:lvl5pPr marL="1828800" indent="0" algn="ctr" defTabSz="914400" rtl="0" eaLnBrk="1" latinLnBrk="0" hangingPunct="1">
              <a:lnSpc>
                <a:spcPct val="90000"/>
              </a:lnSpc>
              <a:spcBef>
                <a:spcPts val="500"/>
              </a:spcBef>
              <a:buFont typeface="Arial"/>
              <a:buNone/>
              <a:defRPr sz="1600" kern="1200">
                <a:solidFill>
                  <a:schemeClr val="accent5"/>
                </a:solidFill>
                <a:latin typeface="Gotham Rounded Book"/>
                <a:ea typeface="+mn-ea"/>
                <a:cs typeface="Gotham Rounded Book"/>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dirty="0"/>
          </a:p>
        </p:txBody>
      </p:sp>
      <p:sp>
        <p:nvSpPr>
          <p:cNvPr id="15" name="Text Placeholder 12"/>
          <p:cNvSpPr>
            <a:spLocks noGrp="1"/>
          </p:cNvSpPr>
          <p:nvPr>
            <p:ph type="body" sz="quarter" idx="13" hasCustomPrompt="1"/>
          </p:nvPr>
        </p:nvSpPr>
        <p:spPr>
          <a:xfrm>
            <a:off x="1720850" y="2027858"/>
            <a:ext cx="9869488" cy="1349375"/>
          </a:xfrm>
        </p:spPr>
        <p:txBody>
          <a:bodyPr anchor="b" anchorCtr="0">
            <a:noAutofit/>
          </a:bodyPr>
          <a:lstStyle>
            <a:lvl1pPr marL="0" indent="0">
              <a:buNone/>
              <a:defRPr sz="3000" b="0" i="0">
                <a:solidFill>
                  <a:srgbClr val="1E3263"/>
                </a:solidFill>
                <a:latin typeface="Gotham Rounded Bold"/>
                <a:cs typeface="Gotham Rounded Bold"/>
              </a:defRPr>
            </a:lvl1pPr>
            <a:lvl2pPr>
              <a:defRPr sz="3000" b="0" i="0">
                <a:solidFill>
                  <a:srgbClr val="FFFFFF"/>
                </a:solidFill>
                <a:latin typeface="Gotham Rounded Bold"/>
                <a:cs typeface="Gotham Rounded Bold"/>
              </a:defRPr>
            </a:lvl2pPr>
            <a:lvl3pPr>
              <a:defRPr sz="3000" b="0" i="0">
                <a:solidFill>
                  <a:srgbClr val="FFFFFF"/>
                </a:solidFill>
                <a:latin typeface="Gotham Rounded Bold"/>
                <a:cs typeface="Gotham Rounded Bold"/>
              </a:defRPr>
            </a:lvl3pPr>
            <a:lvl4pPr>
              <a:defRPr sz="3000" b="0" i="0">
                <a:solidFill>
                  <a:srgbClr val="FFFFFF"/>
                </a:solidFill>
                <a:latin typeface="Gotham Rounded Bold"/>
                <a:cs typeface="Gotham Rounded Bold"/>
              </a:defRPr>
            </a:lvl4pPr>
            <a:lvl5pPr>
              <a:defRPr sz="3000" b="0" i="0">
                <a:solidFill>
                  <a:srgbClr val="FFFFFF"/>
                </a:solidFill>
                <a:latin typeface="Gotham Rounded Bold"/>
                <a:cs typeface="Gotham Rounded Bold"/>
              </a:defRPr>
            </a:lvl5pPr>
          </a:lstStyle>
          <a:p>
            <a:pPr lvl="0"/>
            <a:r>
              <a:rPr lang="en-AU" dirty="0"/>
              <a:t>Click to add main title</a:t>
            </a:r>
            <a:endParaRPr lang="en-US" dirty="0"/>
          </a:p>
        </p:txBody>
      </p:sp>
      <p:pic>
        <p:nvPicPr>
          <p:cNvPr id="10" name="Picture 9" descr="Logo&#10;&#10;Description automatically generated">
            <a:extLst>
              <a:ext uri="{FF2B5EF4-FFF2-40B4-BE49-F238E27FC236}">
                <a16:creationId xmlns:a16="http://schemas.microsoft.com/office/drawing/2014/main" id="{9F6119DA-CB59-48E6-A7B2-001E046E0EF2}"/>
              </a:ext>
            </a:extLst>
          </p:cNvPr>
          <p:cNvPicPr>
            <a:picLocks noChangeAspect="1"/>
          </p:cNvPicPr>
          <p:nvPr userDrawn="1"/>
        </p:nvPicPr>
        <p:blipFill>
          <a:blip r:embed="rId3"/>
          <a:stretch>
            <a:fillRect/>
          </a:stretch>
        </p:blipFill>
        <p:spPr>
          <a:xfrm>
            <a:off x="1805257" y="784257"/>
            <a:ext cx="6958074" cy="932391"/>
          </a:xfrm>
          <a:prstGeom prst="rect">
            <a:avLst/>
          </a:prstGeom>
        </p:spPr>
      </p:pic>
      <p:sp>
        <p:nvSpPr>
          <p:cNvPr id="4" name="Rectangle 3">
            <a:extLst>
              <a:ext uri="{FF2B5EF4-FFF2-40B4-BE49-F238E27FC236}">
                <a16:creationId xmlns:a16="http://schemas.microsoft.com/office/drawing/2014/main" id="{9C1E0D5D-C216-4B6E-8269-61FA8C20182C}"/>
              </a:ext>
            </a:extLst>
          </p:cNvPr>
          <p:cNvSpPr/>
          <p:nvPr userDrawn="1"/>
        </p:nvSpPr>
        <p:spPr>
          <a:xfrm>
            <a:off x="0" y="6161676"/>
            <a:ext cx="12192000" cy="696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82C28EA-0CAE-4234-8CC7-9FD48D16C298}"/>
              </a:ext>
            </a:extLst>
          </p:cNvPr>
          <p:cNvSpPr txBox="1"/>
          <p:nvPr userDrawn="1"/>
        </p:nvSpPr>
        <p:spPr>
          <a:xfrm>
            <a:off x="0" y="5423609"/>
            <a:ext cx="12192000" cy="777043"/>
          </a:xfrm>
          <a:prstGeom prst="rect">
            <a:avLst/>
          </a:prstGeom>
        </p:spPr>
        <p:txBody>
          <a:bodyPr vert="horz" wrap="square" lIns="91440" tIns="45720" rIns="91440" bIns="45720" rtlCol="0" anchor="b" anchorCtr="0">
            <a:normAutofit/>
          </a:bodyPr>
          <a:lstStyle/>
          <a:p>
            <a:endParaRPr lang="en-GB" sz="3000" b="0" i="0" dirty="0">
              <a:latin typeface="Gotham Rounded Bold"/>
              <a:cs typeface="Gotham Rounded Bold"/>
            </a:endParaRPr>
          </a:p>
        </p:txBody>
      </p:sp>
      <p:grpSp>
        <p:nvGrpSpPr>
          <p:cNvPr id="12" name="Group 11">
            <a:extLst>
              <a:ext uri="{FF2B5EF4-FFF2-40B4-BE49-F238E27FC236}">
                <a16:creationId xmlns:a16="http://schemas.microsoft.com/office/drawing/2014/main" id="{C082B125-08DF-497F-BE41-BFAB83E06728}"/>
              </a:ext>
            </a:extLst>
          </p:cNvPr>
          <p:cNvGrpSpPr/>
          <p:nvPr userDrawn="1"/>
        </p:nvGrpSpPr>
        <p:grpSpPr>
          <a:xfrm>
            <a:off x="0" y="6161676"/>
            <a:ext cx="12192000" cy="696323"/>
            <a:chOff x="0" y="6161676"/>
            <a:chExt cx="12192000" cy="696323"/>
          </a:xfrm>
        </p:grpSpPr>
        <p:sp>
          <p:nvSpPr>
            <p:cNvPr id="11" name="TextBox 10">
              <a:extLst>
                <a:ext uri="{FF2B5EF4-FFF2-40B4-BE49-F238E27FC236}">
                  <a16:creationId xmlns:a16="http://schemas.microsoft.com/office/drawing/2014/main" id="{3C14C68F-CA72-4917-9102-FB76871A3822}"/>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dirty="0">
                  <a:solidFill>
                    <a:srgbClr val="4A4949"/>
                  </a:solidFill>
                  <a:latin typeface="Arial Rounded MT Bold" panose="020F0704030504030204" pitchFamily="34" charset="0"/>
                  <a:cs typeface="Gotham Rounded Bold"/>
                </a:rPr>
                <a:t>studentwellbeinghub.edu.au</a:t>
              </a:r>
              <a:endParaRPr lang="en-GB" sz="1600" b="0" i="0" dirty="0">
                <a:solidFill>
                  <a:srgbClr val="4A4949"/>
                </a:solidFill>
                <a:latin typeface="Arial Rounded MT Bold" panose="020F0704030504030204" pitchFamily="34" charset="0"/>
                <a:cs typeface="Gotham Rounded Bold"/>
              </a:endParaRPr>
            </a:p>
          </p:txBody>
        </p:sp>
        <p:pic>
          <p:nvPicPr>
            <p:cNvPr id="16" name="Picture 15" descr="Logo&#10;&#10;Description automatically generated">
              <a:extLst>
                <a:ext uri="{FF2B5EF4-FFF2-40B4-BE49-F238E27FC236}">
                  <a16:creationId xmlns:a16="http://schemas.microsoft.com/office/drawing/2014/main" id="{30F3691C-A74A-4D1D-82A3-D7D3CAD288BA}"/>
                </a:ext>
              </a:extLst>
            </p:cNvPr>
            <p:cNvPicPr>
              <a:picLocks noChangeAspect="1"/>
            </p:cNvPicPr>
            <p:nvPr userDrawn="1"/>
          </p:nvPicPr>
          <p:blipFill>
            <a:blip r:embed="rId3"/>
            <a:stretch>
              <a:fillRect/>
            </a:stretch>
          </p:blipFill>
          <p:spPr>
            <a:xfrm>
              <a:off x="630607" y="6324616"/>
              <a:ext cx="2654100" cy="355653"/>
            </a:xfrm>
            <a:prstGeom prst="rect">
              <a:avLst/>
            </a:prstGeom>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spTree>
      <p:nvGrpSpPr>
        <p:cNvPr id="1" name=""/>
        <p:cNvGrpSpPr/>
        <p:nvPr/>
      </p:nvGrpSpPr>
      <p:grpSpPr>
        <a:xfrm>
          <a:off x="0" y="0"/>
          <a:ext cx="0" cy="0"/>
          <a:chOff x="0" y="0"/>
          <a:chExt cx="0" cy="0"/>
        </a:xfrm>
      </p:grpSpPr>
      <p:sp>
        <p:nvSpPr>
          <p:cNvPr id="12" name="Text Placeholder 15"/>
          <p:cNvSpPr>
            <a:spLocks noGrp="1"/>
          </p:cNvSpPr>
          <p:nvPr>
            <p:ph type="body" sz="quarter" idx="11" hasCustomPrompt="1"/>
          </p:nvPr>
        </p:nvSpPr>
        <p:spPr>
          <a:xfrm>
            <a:off x="1720462" y="5297875"/>
            <a:ext cx="6529833" cy="261610"/>
          </a:xfrm>
        </p:spPr>
        <p:txBody>
          <a:bodyPr>
            <a:normAutofit/>
          </a:bodyPr>
          <a:lstStyle>
            <a:lvl1pPr marL="0" indent="0">
              <a:buNone/>
              <a:defRPr sz="1100">
                <a:solidFill>
                  <a:srgbClr val="4A4A4A"/>
                </a:solidFill>
              </a:defRPr>
            </a:lvl1pPr>
          </a:lstStyle>
          <a:p>
            <a:pPr lvl="0"/>
            <a:r>
              <a:rPr lang="en-US" dirty="0"/>
              <a:t>Insert date</a:t>
            </a:r>
          </a:p>
        </p:txBody>
      </p:sp>
      <p:sp>
        <p:nvSpPr>
          <p:cNvPr id="13" name="Subtitle 2"/>
          <p:cNvSpPr>
            <a:spLocks noGrp="1"/>
          </p:cNvSpPr>
          <p:nvPr>
            <p:ph type="subTitle" idx="1"/>
          </p:nvPr>
        </p:nvSpPr>
        <p:spPr>
          <a:xfrm>
            <a:off x="1720463" y="4437011"/>
            <a:ext cx="9869463" cy="400929"/>
          </a:xfrm>
        </p:spPr>
        <p:txBody>
          <a:bodyPr>
            <a:normAutofit/>
          </a:bodyPr>
          <a:lstStyle>
            <a:lvl1pPr marL="0" indent="0" algn="l">
              <a:buNone/>
              <a:defRPr sz="1600" b="1">
                <a:solidFill>
                  <a:srgbClr val="4A4A4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 Placeholder 12"/>
          <p:cNvSpPr>
            <a:spLocks noGrp="1"/>
          </p:cNvSpPr>
          <p:nvPr>
            <p:ph type="body" sz="quarter" idx="13" hasCustomPrompt="1"/>
          </p:nvPr>
        </p:nvSpPr>
        <p:spPr>
          <a:xfrm>
            <a:off x="1720850" y="2897188"/>
            <a:ext cx="9869488" cy="1349375"/>
          </a:xfrm>
        </p:spPr>
        <p:txBody>
          <a:bodyPr anchor="b" anchorCtr="0">
            <a:noAutofit/>
          </a:bodyPr>
          <a:lstStyle>
            <a:lvl1pPr marL="0" indent="0">
              <a:buNone/>
              <a:defRPr sz="3000" b="0" i="0">
                <a:solidFill>
                  <a:srgbClr val="1E3263"/>
                </a:solidFill>
                <a:latin typeface="Gotham Rounded Bold"/>
                <a:cs typeface="Gotham Rounded Bold"/>
              </a:defRPr>
            </a:lvl1pPr>
            <a:lvl2pPr>
              <a:defRPr sz="3000" b="0" i="0">
                <a:solidFill>
                  <a:srgbClr val="FFFFFF"/>
                </a:solidFill>
                <a:latin typeface="Gotham Rounded Bold"/>
                <a:cs typeface="Gotham Rounded Bold"/>
              </a:defRPr>
            </a:lvl2pPr>
            <a:lvl3pPr>
              <a:defRPr sz="3000" b="0" i="0">
                <a:solidFill>
                  <a:srgbClr val="FFFFFF"/>
                </a:solidFill>
                <a:latin typeface="Gotham Rounded Bold"/>
                <a:cs typeface="Gotham Rounded Bold"/>
              </a:defRPr>
            </a:lvl3pPr>
            <a:lvl4pPr>
              <a:defRPr sz="3000" b="0" i="0">
                <a:solidFill>
                  <a:srgbClr val="FFFFFF"/>
                </a:solidFill>
                <a:latin typeface="Gotham Rounded Bold"/>
                <a:cs typeface="Gotham Rounded Bold"/>
              </a:defRPr>
            </a:lvl4pPr>
            <a:lvl5pPr>
              <a:defRPr sz="3000" b="0" i="0">
                <a:solidFill>
                  <a:srgbClr val="FFFFFF"/>
                </a:solidFill>
                <a:latin typeface="Gotham Rounded Bold"/>
                <a:cs typeface="Gotham Rounded Bold"/>
              </a:defRPr>
            </a:lvl5pPr>
          </a:lstStyle>
          <a:p>
            <a:pPr lvl="0"/>
            <a:r>
              <a:rPr lang="en-AU" dirty="0"/>
              <a:t>Click to add main title</a:t>
            </a:r>
            <a:endParaRPr lang="en-US" dirty="0"/>
          </a:p>
        </p:txBody>
      </p:sp>
      <p:pic>
        <p:nvPicPr>
          <p:cNvPr id="10" name="SWH logo-powerpoint.png">
            <a:extLst>
              <a:ext uri="{FF2B5EF4-FFF2-40B4-BE49-F238E27FC236}">
                <a16:creationId xmlns:a16="http://schemas.microsoft.com/office/drawing/2014/main" id="{DAC9CAF3-4A03-4B09-A58B-B965010FE327}"/>
              </a:ext>
            </a:extLst>
          </p:cNvPr>
          <p:cNvPicPr>
            <a:picLocks noChangeAspect="1"/>
          </p:cNvPicPr>
          <p:nvPr userDrawn="1"/>
        </p:nvPicPr>
        <p:blipFill>
          <a:blip r:embed="rId2"/>
          <a:stretch>
            <a:fillRect/>
          </a:stretch>
        </p:blipFill>
        <p:spPr>
          <a:xfrm>
            <a:off x="1515744" y="458269"/>
            <a:ext cx="7514216" cy="1483389"/>
          </a:xfrm>
          <a:prstGeom prst="rect">
            <a:avLst/>
          </a:prstGeom>
        </p:spPr>
      </p:pic>
      <p:grpSp>
        <p:nvGrpSpPr>
          <p:cNvPr id="7" name="Group 6">
            <a:extLst>
              <a:ext uri="{FF2B5EF4-FFF2-40B4-BE49-F238E27FC236}">
                <a16:creationId xmlns:a16="http://schemas.microsoft.com/office/drawing/2014/main" id="{3F2E4B5C-E0AD-4CB8-97E2-82053766F7F7}"/>
              </a:ext>
            </a:extLst>
          </p:cNvPr>
          <p:cNvGrpSpPr/>
          <p:nvPr userDrawn="1"/>
        </p:nvGrpSpPr>
        <p:grpSpPr>
          <a:xfrm>
            <a:off x="0" y="6161676"/>
            <a:ext cx="12192000" cy="696323"/>
            <a:chOff x="0" y="6161676"/>
            <a:chExt cx="12192000" cy="696323"/>
          </a:xfrm>
        </p:grpSpPr>
        <p:sp>
          <p:nvSpPr>
            <p:cNvPr id="11" name="TextBox 10">
              <a:extLst>
                <a:ext uri="{FF2B5EF4-FFF2-40B4-BE49-F238E27FC236}">
                  <a16:creationId xmlns:a16="http://schemas.microsoft.com/office/drawing/2014/main" id="{D4182310-511C-4FB8-A511-7E1723ADD514}"/>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dirty="0">
                  <a:solidFill>
                    <a:srgbClr val="4A4949"/>
                  </a:solidFill>
                  <a:latin typeface="Arial Rounded MT Bold" panose="020F0704030504030204" pitchFamily="34" charset="0"/>
                  <a:cs typeface="Gotham Rounded Bold"/>
                </a:rPr>
                <a:t>studentwellbeinghub.edu.au</a:t>
              </a:r>
              <a:endParaRPr lang="en-GB" sz="1600" b="0" i="0" dirty="0">
                <a:solidFill>
                  <a:srgbClr val="4A4949"/>
                </a:solidFill>
                <a:latin typeface="Arial Rounded MT Bold" panose="020F0704030504030204" pitchFamily="34" charset="0"/>
                <a:cs typeface="Gotham Rounded Bold"/>
              </a:endParaRPr>
            </a:p>
          </p:txBody>
        </p:sp>
        <p:pic>
          <p:nvPicPr>
            <p:cNvPr id="14" name="Picture 13" descr="Logo&#10;&#10;Description automatically generated">
              <a:extLst>
                <a:ext uri="{FF2B5EF4-FFF2-40B4-BE49-F238E27FC236}">
                  <a16:creationId xmlns:a16="http://schemas.microsoft.com/office/drawing/2014/main" id="{F4C5E9CC-8ABC-4992-9565-CB9CC3FB0C42}"/>
                </a:ext>
              </a:extLst>
            </p:cNvPr>
            <p:cNvPicPr>
              <a:picLocks noChangeAspect="1"/>
            </p:cNvPicPr>
            <p:nvPr userDrawn="1"/>
          </p:nvPicPr>
          <p:blipFill>
            <a:blip r:embed="rId3"/>
            <a:stretch>
              <a:fillRect/>
            </a:stretch>
          </p:blipFill>
          <p:spPr>
            <a:xfrm>
              <a:off x="630607" y="6324616"/>
              <a:ext cx="2654100" cy="355653"/>
            </a:xfrm>
            <a:prstGeom prst="rect">
              <a:avLst/>
            </a:prstGeom>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Blue + Image">
    <p:spTree>
      <p:nvGrpSpPr>
        <p:cNvPr id="1" name=""/>
        <p:cNvGrpSpPr/>
        <p:nvPr/>
      </p:nvGrpSpPr>
      <p:grpSpPr>
        <a:xfrm>
          <a:off x="0" y="0"/>
          <a:ext cx="0" cy="0"/>
          <a:chOff x="0" y="0"/>
          <a:chExt cx="0" cy="0"/>
        </a:xfrm>
      </p:grpSpPr>
      <p:pic>
        <p:nvPicPr>
          <p:cNvPr id="4" name="11-ef94a7---priority (1).jpg" descr="/Users/ajabongiorno/ESA Design/0_2017 WIP/SWH PowerPoint/Images to Use/11-ef94a7---priority (1).jpg"/>
          <p:cNvPicPr>
            <a:picLocks noChangeAspect="1"/>
          </p:cNvPicPr>
          <p:nvPr userDrawn="1"/>
        </p:nvPicPr>
        <p:blipFill rotWithShape="1">
          <a:blip r:embed="rId2" r:link="rId3">
            <a:extLst>
              <a:ext uri="{28A0092B-C50C-407E-A947-70E740481C1C}">
                <a14:useLocalDpi xmlns:a14="http://schemas.microsoft.com/office/drawing/2010/main" val="0"/>
              </a:ext>
            </a:extLst>
          </a:blip>
          <a:srcRect r="11850"/>
          <a:stretch/>
        </p:blipFill>
        <p:spPr>
          <a:xfrm>
            <a:off x="-8467" y="-555071"/>
            <a:ext cx="12238567" cy="3729111"/>
          </a:xfrm>
          <a:prstGeom prst="rect">
            <a:avLst/>
          </a:prstGeom>
        </p:spPr>
      </p:pic>
      <p:sp>
        <p:nvSpPr>
          <p:cNvPr id="16" name="Rectangle 15"/>
          <p:cNvSpPr/>
          <p:nvPr userDrawn="1"/>
        </p:nvSpPr>
        <p:spPr>
          <a:xfrm>
            <a:off x="-9406" y="-555071"/>
            <a:ext cx="12224512" cy="3729111"/>
          </a:xfrm>
          <a:prstGeom prst="rect">
            <a:avLst/>
          </a:prstGeom>
          <a:solidFill>
            <a:schemeClr val="tx1">
              <a:lumMod val="50000"/>
              <a:alpha val="4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SWH logo-powerpoint.png" descr="/Users/ajabongiorno/ESA Design/0_2017 WIP/SWH PowerPoint/InDesign Setup for SWH PP/Jpegs for PP/SWH logo-powerpoint.png"/>
          <p:cNvPicPr>
            <a:picLocks noChangeAspect="1"/>
          </p:cNvPicPr>
          <p:nvPr userDrawn="1"/>
        </p:nvPicPr>
        <p:blipFill>
          <a:blip r:embed="rId4" r:link="rId5">
            <a:extLst>
              <a:ext uri="{28A0092B-C50C-407E-A947-70E740481C1C}">
                <a14:useLocalDpi xmlns:a14="http://schemas.microsoft.com/office/drawing/2010/main" val="0"/>
              </a:ext>
            </a:extLst>
          </a:blip>
          <a:stretch>
            <a:fillRect/>
          </a:stretch>
        </p:blipFill>
        <p:spPr>
          <a:xfrm>
            <a:off x="1505185" y="1092976"/>
            <a:ext cx="7535334" cy="1483389"/>
          </a:xfrm>
          <a:prstGeom prst="rect">
            <a:avLst/>
          </a:prstGeom>
        </p:spPr>
      </p:pic>
      <p:sp>
        <p:nvSpPr>
          <p:cNvPr id="9" name="Text Placeholder 15"/>
          <p:cNvSpPr>
            <a:spLocks noGrp="1"/>
          </p:cNvSpPr>
          <p:nvPr>
            <p:ph type="body" sz="quarter" idx="11" hasCustomPrompt="1"/>
          </p:nvPr>
        </p:nvSpPr>
        <p:spPr>
          <a:xfrm>
            <a:off x="1720462" y="5297875"/>
            <a:ext cx="6529833" cy="261610"/>
          </a:xfrm>
        </p:spPr>
        <p:txBody>
          <a:bodyPr>
            <a:normAutofit/>
          </a:bodyPr>
          <a:lstStyle>
            <a:lvl1pPr marL="0" indent="0">
              <a:buNone/>
              <a:defRPr sz="1100">
                <a:solidFill>
                  <a:srgbClr val="423F3E"/>
                </a:solidFill>
              </a:defRPr>
            </a:lvl1pPr>
          </a:lstStyle>
          <a:p>
            <a:pPr lvl="0"/>
            <a:r>
              <a:rPr lang="en-US" dirty="0"/>
              <a:t>Insert date</a:t>
            </a:r>
          </a:p>
        </p:txBody>
      </p:sp>
      <p:sp>
        <p:nvSpPr>
          <p:cNvPr id="10" name="Subtitle 2"/>
          <p:cNvSpPr>
            <a:spLocks noGrp="1"/>
          </p:cNvSpPr>
          <p:nvPr>
            <p:ph type="subTitle" idx="1"/>
          </p:nvPr>
        </p:nvSpPr>
        <p:spPr>
          <a:xfrm>
            <a:off x="1720462" y="4446418"/>
            <a:ext cx="9898897" cy="400929"/>
          </a:xfrm>
        </p:spPr>
        <p:txBody>
          <a:bodyPr>
            <a:normAutofit/>
          </a:bodyPr>
          <a:lstStyle>
            <a:lvl1pPr marL="0" indent="0" algn="l">
              <a:buNone/>
              <a:defRPr sz="1600" b="1">
                <a:solidFill>
                  <a:srgbClr val="423F3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Subtitle 2"/>
          <p:cNvSpPr txBox="1">
            <a:spLocks/>
          </p:cNvSpPr>
          <p:nvPr userDrawn="1"/>
        </p:nvSpPr>
        <p:spPr>
          <a:xfrm>
            <a:off x="1720462" y="3845024"/>
            <a:ext cx="9869463" cy="40092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600" b="1" kern="1200">
                <a:solidFill>
                  <a:schemeClr val="bg1"/>
                </a:solidFill>
                <a:latin typeface="Gotham Rounded Book"/>
                <a:ea typeface="+mn-ea"/>
                <a:cs typeface="Gotham Rounded Book"/>
              </a:defRPr>
            </a:lvl1pPr>
            <a:lvl2pPr marL="457200" indent="0" algn="ctr" defTabSz="914400" rtl="0" eaLnBrk="1" latinLnBrk="0" hangingPunct="1">
              <a:lnSpc>
                <a:spcPct val="90000"/>
              </a:lnSpc>
              <a:spcBef>
                <a:spcPts val="500"/>
              </a:spcBef>
              <a:buFont typeface="Arial"/>
              <a:buNone/>
              <a:defRPr sz="2000" kern="1200">
                <a:solidFill>
                  <a:schemeClr val="accent5"/>
                </a:solidFill>
                <a:latin typeface="Gotham Rounded Book"/>
                <a:ea typeface="+mn-ea"/>
                <a:cs typeface="Gotham Rounded Book"/>
              </a:defRPr>
            </a:lvl2pPr>
            <a:lvl3pPr marL="914400" indent="0" algn="ctr" defTabSz="914400" rtl="0" eaLnBrk="1" latinLnBrk="0" hangingPunct="1">
              <a:lnSpc>
                <a:spcPct val="90000"/>
              </a:lnSpc>
              <a:spcBef>
                <a:spcPts val="500"/>
              </a:spcBef>
              <a:buFont typeface="Arial"/>
              <a:buNone/>
              <a:defRPr sz="1800" kern="1200">
                <a:solidFill>
                  <a:schemeClr val="accent5"/>
                </a:solidFill>
                <a:latin typeface="Gotham Rounded Book"/>
                <a:ea typeface="+mn-ea"/>
                <a:cs typeface="Gotham Rounded Book"/>
              </a:defRPr>
            </a:lvl3pPr>
            <a:lvl4pPr marL="1371600" indent="0" algn="ctr" defTabSz="914400" rtl="0" eaLnBrk="1" latinLnBrk="0" hangingPunct="1">
              <a:lnSpc>
                <a:spcPct val="90000"/>
              </a:lnSpc>
              <a:spcBef>
                <a:spcPts val="500"/>
              </a:spcBef>
              <a:buFont typeface="Arial"/>
              <a:buNone/>
              <a:defRPr sz="1600" kern="1200">
                <a:solidFill>
                  <a:schemeClr val="accent5"/>
                </a:solidFill>
                <a:latin typeface="Gotham Rounded Book"/>
                <a:ea typeface="+mn-ea"/>
                <a:cs typeface="Gotham Rounded Book"/>
              </a:defRPr>
            </a:lvl4pPr>
            <a:lvl5pPr marL="1828800" indent="0" algn="ctr" defTabSz="914400" rtl="0" eaLnBrk="1" latinLnBrk="0" hangingPunct="1">
              <a:lnSpc>
                <a:spcPct val="90000"/>
              </a:lnSpc>
              <a:spcBef>
                <a:spcPts val="500"/>
              </a:spcBef>
              <a:buFont typeface="Arial"/>
              <a:buNone/>
              <a:defRPr sz="1600" kern="1200">
                <a:solidFill>
                  <a:schemeClr val="accent5"/>
                </a:solidFill>
                <a:latin typeface="Gotham Rounded Book"/>
                <a:ea typeface="+mn-ea"/>
                <a:cs typeface="Gotham Rounded Book"/>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dirty="0"/>
          </a:p>
        </p:txBody>
      </p:sp>
      <p:sp>
        <p:nvSpPr>
          <p:cNvPr id="12" name="Text Placeholder 12"/>
          <p:cNvSpPr>
            <a:spLocks noGrp="1"/>
          </p:cNvSpPr>
          <p:nvPr>
            <p:ph type="body" sz="quarter" idx="13" hasCustomPrompt="1"/>
          </p:nvPr>
        </p:nvSpPr>
        <p:spPr>
          <a:xfrm>
            <a:off x="1720850" y="2897188"/>
            <a:ext cx="9869488" cy="1349375"/>
          </a:xfrm>
        </p:spPr>
        <p:txBody>
          <a:bodyPr anchor="b" anchorCtr="0">
            <a:noAutofit/>
          </a:bodyPr>
          <a:lstStyle>
            <a:lvl1pPr marL="0" indent="0">
              <a:buNone/>
              <a:defRPr sz="3000" b="0" i="0">
                <a:solidFill>
                  <a:srgbClr val="1E3263"/>
                </a:solidFill>
                <a:latin typeface="Gotham Rounded Bold"/>
                <a:cs typeface="Gotham Rounded Bold"/>
              </a:defRPr>
            </a:lvl1pPr>
            <a:lvl2pPr>
              <a:defRPr sz="3000" b="0" i="0">
                <a:solidFill>
                  <a:srgbClr val="FFFFFF"/>
                </a:solidFill>
                <a:latin typeface="Gotham Rounded Bold"/>
                <a:cs typeface="Gotham Rounded Bold"/>
              </a:defRPr>
            </a:lvl2pPr>
            <a:lvl3pPr>
              <a:defRPr sz="3000" b="0" i="0">
                <a:solidFill>
                  <a:srgbClr val="FFFFFF"/>
                </a:solidFill>
                <a:latin typeface="Gotham Rounded Bold"/>
                <a:cs typeface="Gotham Rounded Bold"/>
              </a:defRPr>
            </a:lvl3pPr>
            <a:lvl4pPr>
              <a:defRPr sz="3000" b="0" i="0">
                <a:solidFill>
                  <a:srgbClr val="FFFFFF"/>
                </a:solidFill>
                <a:latin typeface="Gotham Rounded Bold"/>
                <a:cs typeface="Gotham Rounded Bold"/>
              </a:defRPr>
            </a:lvl4pPr>
            <a:lvl5pPr>
              <a:defRPr sz="3000" b="0" i="0">
                <a:solidFill>
                  <a:srgbClr val="FFFFFF"/>
                </a:solidFill>
                <a:latin typeface="Gotham Rounded Bold"/>
                <a:cs typeface="Gotham Rounded Bold"/>
              </a:defRPr>
            </a:lvl5pPr>
          </a:lstStyle>
          <a:p>
            <a:pPr lvl="0"/>
            <a:r>
              <a:rPr lang="en-AU" dirty="0"/>
              <a:t>Click to add main title</a:t>
            </a:r>
            <a:endParaRPr lang="en-US" dirty="0"/>
          </a:p>
        </p:txBody>
      </p:sp>
      <p:grpSp>
        <p:nvGrpSpPr>
          <p:cNvPr id="13" name="Group 12">
            <a:extLst>
              <a:ext uri="{FF2B5EF4-FFF2-40B4-BE49-F238E27FC236}">
                <a16:creationId xmlns:a16="http://schemas.microsoft.com/office/drawing/2014/main" id="{853AC07D-6430-4611-B6E3-F6F6A915D38C}"/>
              </a:ext>
            </a:extLst>
          </p:cNvPr>
          <p:cNvGrpSpPr/>
          <p:nvPr userDrawn="1"/>
        </p:nvGrpSpPr>
        <p:grpSpPr>
          <a:xfrm>
            <a:off x="0" y="6161676"/>
            <a:ext cx="12192000" cy="696323"/>
            <a:chOff x="0" y="6161676"/>
            <a:chExt cx="12192000" cy="696323"/>
          </a:xfrm>
        </p:grpSpPr>
        <p:sp>
          <p:nvSpPr>
            <p:cNvPr id="17" name="TextBox 16">
              <a:extLst>
                <a:ext uri="{FF2B5EF4-FFF2-40B4-BE49-F238E27FC236}">
                  <a16:creationId xmlns:a16="http://schemas.microsoft.com/office/drawing/2014/main" id="{5FC1738C-A9A1-4F2B-A998-A5E867CF4866}"/>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dirty="0">
                  <a:solidFill>
                    <a:srgbClr val="4A4949"/>
                  </a:solidFill>
                  <a:latin typeface="Arial Rounded MT Bold" panose="020F0704030504030204" pitchFamily="34" charset="0"/>
                  <a:cs typeface="Gotham Rounded Bold"/>
                </a:rPr>
                <a:t>studentwellbeinghub.edu.au</a:t>
              </a:r>
              <a:endParaRPr lang="en-GB" sz="1600" b="0" i="0" dirty="0">
                <a:solidFill>
                  <a:srgbClr val="4A4949"/>
                </a:solidFill>
                <a:latin typeface="Arial Rounded MT Bold" panose="020F0704030504030204" pitchFamily="34" charset="0"/>
                <a:cs typeface="Gotham Rounded Bold"/>
              </a:endParaRPr>
            </a:p>
          </p:txBody>
        </p:sp>
        <p:pic>
          <p:nvPicPr>
            <p:cNvPr id="18" name="Picture 17" descr="Logo&#10;&#10;Description automatically generated">
              <a:extLst>
                <a:ext uri="{FF2B5EF4-FFF2-40B4-BE49-F238E27FC236}">
                  <a16:creationId xmlns:a16="http://schemas.microsoft.com/office/drawing/2014/main" id="{5215F25A-21C0-4AE9-AE82-97695DCD1FC9}"/>
                </a:ext>
              </a:extLst>
            </p:cNvPr>
            <p:cNvPicPr>
              <a:picLocks noChangeAspect="1"/>
            </p:cNvPicPr>
            <p:nvPr userDrawn="1"/>
          </p:nvPicPr>
          <p:blipFill>
            <a:blip r:embed="rId6"/>
            <a:stretch>
              <a:fillRect/>
            </a:stretch>
          </p:blipFill>
          <p:spPr>
            <a:xfrm>
              <a:off x="630607" y="6324616"/>
              <a:ext cx="2654100" cy="355653"/>
            </a:xfrm>
            <a:prstGeom prst="rect">
              <a:avLst/>
            </a:prstGeom>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Title - Blue">
    <p:spTree>
      <p:nvGrpSpPr>
        <p:cNvPr id="1" name=""/>
        <p:cNvGrpSpPr/>
        <p:nvPr/>
      </p:nvGrpSpPr>
      <p:grpSpPr>
        <a:xfrm>
          <a:off x="0" y="0"/>
          <a:ext cx="0" cy="0"/>
          <a:chOff x="0" y="0"/>
          <a:chExt cx="0" cy="0"/>
        </a:xfrm>
      </p:grpSpPr>
      <p:sp>
        <p:nvSpPr>
          <p:cNvPr id="6" name="Title 1"/>
          <p:cNvSpPr>
            <a:spLocks noGrp="1"/>
          </p:cNvSpPr>
          <p:nvPr>
            <p:ph type="ctrTitle"/>
          </p:nvPr>
        </p:nvSpPr>
        <p:spPr>
          <a:xfrm>
            <a:off x="977310" y="566145"/>
            <a:ext cx="10376489" cy="631077"/>
          </a:xfrm>
        </p:spPr>
        <p:txBody>
          <a:bodyPr anchor="t">
            <a:normAutofit/>
          </a:bodyPr>
          <a:lstStyle>
            <a:lvl1pPr algn="l">
              <a:defRPr sz="4000">
                <a:solidFill>
                  <a:srgbClr val="1E3263"/>
                </a:solidFill>
              </a:defRPr>
            </a:lvl1pPr>
          </a:lstStyle>
          <a:p>
            <a:r>
              <a:rPr lang="en-US" dirty="0"/>
              <a:t>Click to edit Master title style</a:t>
            </a:r>
          </a:p>
        </p:txBody>
      </p:sp>
      <p:sp>
        <p:nvSpPr>
          <p:cNvPr id="7" name="Subtitle 2"/>
          <p:cNvSpPr>
            <a:spLocks noGrp="1"/>
          </p:cNvSpPr>
          <p:nvPr>
            <p:ph type="subTitle" idx="1"/>
          </p:nvPr>
        </p:nvSpPr>
        <p:spPr>
          <a:xfrm>
            <a:off x="977310" y="1261677"/>
            <a:ext cx="10376489" cy="400929"/>
          </a:xfrm>
        </p:spPr>
        <p:txBody>
          <a:bodyPr anchor="t">
            <a:noAutofit/>
          </a:bodyPr>
          <a:lstStyle>
            <a:lvl1pPr marL="0" indent="0" algn="l">
              <a:buNone/>
              <a:defRPr sz="2800" b="0" i="0">
                <a:solidFill>
                  <a:srgbClr val="423F3E"/>
                </a:solidFill>
                <a:latin typeface="Gotham Rounded Medium"/>
                <a:cs typeface="Gotham Rounded Medium"/>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8" name="Group 7">
            <a:extLst>
              <a:ext uri="{FF2B5EF4-FFF2-40B4-BE49-F238E27FC236}">
                <a16:creationId xmlns:a16="http://schemas.microsoft.com/office/drawing/2014/main" id="{90E526DF-3218-40E6-ABA5-96D457FE35AA}"/>
              </a:ext>
            </a:extLst>
          </p:cNvPr>
          <p:cNvGrpSpPr/>
          <p:nvPr userDrawn="1"/>
        </p:nvGrpSpPr>
        <p:grpSpPr>
          <a:xfrm>
            <a:off x="0" y="6161676"/>
            <a:ext cx="12192000" cy="696323"/>
            <a:chOff x="0" y="6161676"/>
            <a:chExt cx="12192000" cy="696323"/>
          </a:xfrm>
        </p:grpSpPr>
        <p:sp>
          <p:nvSpPr>
            <p:cNvPr id="9" name="TextBox 8">
              <a:extLst>
                <a:ext uri="{FF2B5EF4-FFF2-40B4-BE49-F238E27FC236}">
                  <a16:creationId xmlns:a16="http://schemas.microsoft.com/office/drawing/2014/main" id="{4F67DF72-E369-42DF-A49E-860EC2570D16}"/>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dirty="0">
                  <a:solidFill>
                    <a:srgbClr val="4A4949"/>
                  </a:solidFill>
                  <a:latin typeface="Arial Rounded MT Bold" panose="020F0704030504030204" pitchFamily="34" charset="0"/>
                  <a:cs typeface="Gotham Rounded Bold"/>
                </a:rPr>
                <a:t>studentwellbeinghub.edu.au</a:t>
              </a:r>
              <a:endParaRPr lang="en-GB" sz="1600" b="0" i="0" dirty="0">
                <a:solidFill>
                  <a:srgbClr val="4A4949"/>
                </a:solidFill>
                <a:latin typeface="Arial Rounded MT Bold" panose="020F0704030504030204" pitchFamily="34" charset="0"/>
                <a:cs typeface="Gotham Rounded Bold"/>
              </a:endParaRPr>
            </a:p>
          </p:txBody>
        </p:sp>
        <p:pic>
          <p:nvPicPr>
            <p:cNvPr id="10" name="Picture 9" descr="Logo&#10;&#10;Description automatically generated">
              <a:extLst>
                <a:ext uri="{FF2B5EF4-FFF2-40B4-BE49-F238E27FC236}">
                  <a16:creationId xmlns:a16="http://schemas.microsoft.com/office/drawing/2014/main" id="{F1C9EA3C-580C-4AD7-878D-614CBA5D0407}"/>
                </a:ext>
              </a:extLst>
            </p:cNvPr>
            <p:cNvPicPr>
              <a:picLocks noChangeAspect="1"/>
            </p:cNvPicPr>
            <p:nvPr userDrawn="1"/>
          </p:nvPicPr>
          <p:blipFill>
            <a:blip r:embed="rId2"/>
            <a:stretch>
              <a:fillRect/>
            </a:stretch>
          </p:blipFill>
          <p:spPr>
            <a:xfrm>
              <a:off x="630607" y="6324616"/>
              <a:ext cx="2654100" cy="355653"/>
            </a:xfrm>
            <a:prstGeom prst="rect">
              <a:avLst/>
            </a:prstGeom>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 Medium Blue + Image">
    <p:spTree>
      <p:nvGrpSpPr>
        <p:cNvPr id="1" name=""/>
        <p:cNvGrpSpPr/>
        <p:nvPr/>
      </p:nvGrpSpPr>
      <p:grpSpPr>
        <a:xfrm>
          <a:off x="0" y="0"/>
          <a:ext cx="0" cy="0"/>
          <a:chOff x="0" y="0"/>
          <a:chExt cx="0" cy="0"/>
        </a:xfrm>
      </p:grpSpPr>
      <p:pic>
        <p:nvPicPr>
          <p:cNvPr id="11" name="11-ef94a7---priority (1).jpg"/>
          <p:cNvPicPr>
            <a:picLocks noChangeAspect="1"/>
          </p:cNvPicPr>
          <p:nvPr userDrawn="1"/>
        </p:nvPicPr>
        <p:blipFill rotWithShape="1">
          <a:blip r:embed="rId2" r:link="rId3">
            <a:extLst>
              <a:ext uri="{28A0092B-C50C-407E-A947-70E740481C1C}">
                <a14:useLocalDpi xmlns:a14="http://schemas.microsoft.com/office/drawing/2010/main" val="0"/>
              </a:ext>
            </a:extLst>
          </a:blip>
          <a:srcRect l="4786" t="7599" r="24752" b="7238"/>
          <a:stretch>
            <a:fillRect/>
          </a:stretch>
        </p:blipFill>
        <p:spPr>
          <a:xfrm>
            <a:off x="-12701" y="-658519"/>
            <a:ext cx="12242801" cy="3960000"/>
          </a:xfrm>
          <a:prstGeom prst="rect">
            <a:avLst/>
          </a:prstGeom>
        </p:spPr>
      </p:pic>
      <p:sp>
        <p:nvSpPr>
          <p:cNvPr id="13" name="Rectangle 12"/>
          <p:cNvSpPr/>
          <p:nvPr userDrawn="1"/>
        </p:nvSpPr>
        <p:spPr>
          <a:xfrm>
            <a:off x="-18289" y="-658519"/>
            <a:ext cx="12242801" cy="3960000"/>
          </a:xfrm>
          <a:prstGeom prst="rect">
            <a:avLst/>
          </a:prstGeom>
          <a:solidFill>
            <a:schemeClr val="tx1">
              <a:lumMod val="50000"/>
              <a:alpha val="4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SWH logo-powerpoint.png" descr="/Users/ajabongiorno/ESA Design/0_2017 WIP/SWH PowerPoint/InDesign Setup for SWH PP/Jpegs for PP/SWH logo-powerpoint.png"/>
          <p:cNvPicPr>
            <a:picLocks noChangeAspect="1"/>
          </p:cNvPicPr>
          <p:nvPr userDrawn="1"/>
        </p:nvPicPr>
        <p:blipFill>
          <a:blip r:embed="rId4" r:link="rId5">
            <a:extLst>
              <a:ext uri="{28A0092B-C50C-407E-A947-70E740481C1C}">
                <a14:useLocalDpi xmlns:a14="http://schemas.microsoft.com/office/drawing/2010/main" val="0"/>
              </a:ext>
            </a:extLst>
          </a:blip>
          <a:stretch>
            <a:fillRect/>
          </a:stretch>
        </p:blipFill>
        <p:spPr>
          <a:xfrm>
            <a:off x="1505185" y="1092976"/>
            <a:ext cx="7535334" cy="1483389"/>
          </a:xfrm>
          <a:prstGeom prst="rect">
            <a:avLst/>
          </a:prstGeom>
        </p:spPr>
      </p:pic>
      <p:sp>
        <p:nvSpPr>
          <p:cNvPr id="10" name="Text Placeholder 15"/>
          <p:cNvSpPr>
            <a:spLocks noGrp="1"/>
          </p:cNvSpPr>
          <p:nvPr>
            <p:ph type="body" sz="quarter" idx="11" hasCustomPrompt="1"/>
          </p:nvPr>
        </p:nvSpPr>
        <p:spPr>
          <a:xfrm>
            <a:off x="1720462" y="5297875"/>
            <a:ext cx="6529833" cy="261610"/>
          </a:xfrm>
        </p:spPr>
        <p:txBody>
          <a:bodyPr>
            <a:normAutofit/>
          </a:bodyPr>
          <a:lstStyle>
            <a:lvl1pPr marL="0" indent="0">
              <a:buNone/>
              <a:defRPr sz="1100">
                <a:solidFill>
                  <a:schemeClr val="bg1"/>
                </a:solidFill>
              </a:defRPr>
            </a:lvl1pPr>
          </a:lstStyle>
          <a:p>
            <a:pPr lvl="0"/>
            <a:r>
              <a:rPr lang="en-US" dirty="0"/>
              <a:t>Insert date</a:t>
            </a:r>
          </a:p>
        </p:txBody>
      </p:sp>
      <p:sp>
        <p:nvSpPr>
          <p:cNvPr id="12" name="Subtitle 2"/>
          <p:cNvSpPr>
            <a:spLocks noGrp="1"/>
          </p:cNvSpPr>
          <p:nvPr>
            <p:ph type="subTitle" idx="1"/>
          </p:nvPr>
        </p:nvSpPr>
        <p:spPr>
          <a:xfrm>
            <a:off x="1720462" y="4446418"/>
            <a:ext cx="9898897" cy="400929"/>
          </a:xfrm>
        </p:spPr>
        <p:txBody>
          <a:bodyPr>
            <a:normAutofit/>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9" name="Subtitle 2"/>
          <p:cNvSpPr txBox="1">
            <a:spLocks/>
          </p:cNvSpPr>
          <p:nvPr userDrawn="1"/>
        </p:nvSpPr>
        <p:spPr>
          <a:xfrm>
            <a:off x="1720462" y="3845024"/>
            <a:ext cx="9869463" cy="40092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600" b="1" kern="1200">
                <a:solidFill>
                  <a:schemeClr val="bg1"/>
                </a:solidFill>
                <a:latin typeface="Gotham Rounded Book"/>
                <a:ea typeface="+mn-ea"/>
                <a:cs typeface="Gotham Rounded Book"/>
              </a:defRPr>
            </a:lvl1pPr>
            <a:lvl2pPr marL="457200" indent="0" algn="ctr" defTabSz="914400" rtl="0" eaLnBrk="1" latinLnBrk="0" hangingPunct="1">
              <a:lnSpc>
                <a:spcPct val="90000"/>
              </a:lnSpc>
              <a:spcBef>
                <a:spcPts val="500"/>
              </a:spcBef>
              <a:buFont typeface="Arial"/>
              <a:buNone/>
              <a:defRPr sz="2000" kern="1200">
                <a:solidFill>
                  <a:schemeClr val="accent5"/>
                </a:solidFill>
                <a:latin typeface="Gotham Rounded Book"/>
                <a:ea typeface="+mn-ea"/>
                <a:cs typeface="Gotham Rounded Book"/>
              </a:defRPr>
            </a:lvl2pPr>
            <a:lvl3pPr marL="914400" indent="0" algn="ctr" defTabSz="914400" rtl="0" eaLnBrk="1" latinLnBrk="0" hangingPunct="1">
              <a:lnSpc>
                <a:spcPct val="90000"/>
              </a:lnSpc>
              <a:spcBef>
                <a:spcPts val="500"/>
              </a:spcBef>
              <a:buFont typeface="Arial"/>
              <a:buNone/>
              <a:defRPr sz="1800" kern="1200">
                <a:solidFill>
                  <a:schemeClr val="accent5"/>
                </a:solidFill>
                <a:latin typeface="Gotham Rounded Book"/>
                <a:ea typeface="+mn-ea"/>
                <a:cs typeface="Gotham Rounded Book"/>
              </a:defRPr>
            </a:lvl3pPr>
            <a:lvl4pPr marL="1371600" indent="0" algn="ctr" defTabSz="914400" rtl="0" eaLnBrk="1" latinLnBrk="0" hangingPunct="1">
              <a:lnSpc>
                <a:spcPct val="90000"/>
              </a:lnSpc>
              <a:spcBef>
                <a:spcPts val="500"/>
              </a:spcBef>
              <a:buFont typeface="Arial"/>
              <a:buNone/>
              <a:defRPr sz="1600" kern="1200">
                <a:solidFill>
                  <a:schemeClr val="accent5"/>
                </a:solidFill>
                <a:latin typeface="Gotham Rounded Book"/>
                <a:ea typeface="+mn-ea"/>
                <a:cs typeface="Gotham Rounded Book"/>
              </a:defRPr>
            </a:lvl4pPr>
            <a:lvl5pPr marL="1828800" indent="0" algn="ctr" defTabSz="914400" rtl="0" eaLnBrk="1" latinLnBrk="0" hangingPunct="1">
              <a:lnSpc>
                <a:spcPct val="90000"/>
              </a:lnSpc>
              <a:spcBef>
                <a:spcPts val="500"/>
              </a:spcBef>
              <a:buFont typeface="Arial"/>
              <a:buNone/>
              <a:defRPr sz="1600" kern="1200">
                <a:solidFill>
                  <a:schemeClr val="accent5"/>
                </a:solidFill>
                <a:latin typeface="Gotham Rounded Book"/>
                <a:ea typeface="+mn-ea"/>
                <a:cs typeface="Gotham Rounded Book"/>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dirty="0"/>
          </a:p>
        </p:txBody>
      </p:sp>
      <p:sp>
        <p:nvSpPr>
          <p:cNvPr id="20" name="Text Placeholder 12"/>
          <p:cNvSpPr>
            <a:spLocks noGrp="1"/>
          </p:cNvSpPr>
          <p:nvPr>
            <p:ph type="body" sz="quarter" idx="13" hasCustomPrompt="1"/>
          </p:nvPr>
        </p:nvSpPr>
        <p:spPr>
          <a:xfrm>
            <a:off x="1720850" y="2897188"/>
            <a:ext cx="9869488" cy="1349375"/>
          </a:xfrm>
        </p:spPr>
        <p:txBody>
          <a:bodyPr anchor="b" anchorCtr="0">
            <a:noAutofit/>
          </a:bodyPr>
          <a:lstStyle>
            <a:lvl1pPr marL="0" indent="0">
              <a:buNone/>
              <a:defRPr sz="3000" b="0" i="0">
                <a:solidFill>
                  <a:schemeClr val="bg1"/>
                </a:solidFill>
                <a:latin typeface="Gotham Rounded Bold"/>
                <a:cs typeface="Gotham Rounded Bold"/>
              </a:defRPr>
            </a:lvl1pPr>
            <a:lvl2pPr>
              <a:defRPr sz="3000" b="0" i="0">
                <a:solidFill>
                  <a:srgbClr val="FFFFFF"/>
                </a:solidFill>
                <a:latin typeface="Gotham Rounded Bold"/>
                <a:cs typeface="Gotham Rounded Bold"/>
              </a:defRPr>
            </a:lvl2pPr>
            <a:lvl3pPr>
              <a:defRPr sz="3000" b="0" i="0">
                <a:solidFill>
                  <a:srgbClr val="FFFFFF"/>
                </a:solidFill>
                <a:latin typeface="Gotham Rounded Bold"/>
                <a:cs typeface="Gotham Rounded Bold"/>
              </a:defRPr>
            </a:lvl3pPr>
            <a:lvl4pPr>
              <a:defRPr sz="3000" b="0" i="0">
                <a:solidFill>
                  <a:srgbClr val="FFFFFF"/>
                </a:solidFill>
                <a:latin typeface="Gotham Rounded Bold"/>
                <a:cs typeface="Gotham Rounded Bold"/>
              </a:defRPr>
            </a:lvl4pPr>
            <a:lvl5pPr>
              <a:defRPr sz="3000" b="0" i="0">
                <a:solidFill>
                  <a:srgbClr val="FFFFFF"/>
                </a:solidFill>
                <a:latin typeface="Gotham Rounded Bold"/>
                <a:cs typeface="Gotham Rounded Bold"/>
              </a:defRPr>
            </a:lvl5pPr>
          </a:lstStyle>
          <a:p>
            <a:pPr lvl="0"/>
            <a:r>
              <a:rPr lang="en-AU" dirty="0"/>
              <a:t>Click to add main title</a:t>
            </a:r>
            <a:endParaRPr lang="en-US" dirty="0"/>
          </a:p>
        </p:txBody>
      </p:sp>
      <p:grpSp>
        <p:nvGrpSpPr>
          <p:cNvPr id="14" name="Group 13">
            <a:extLst>
              <a:ext uri="{FF2B5EF4-FFF2-40B4-BE49-F238E27FC236}">
                <a16:creationId xmlns:a16="http://schemas.microsoft.com/office/drawing/2014/main" id="{EC3F6116-AF93-4FFE-B112-B499270D9785}"/>
              </a:ext>
            </a:extLst>
          </p:cNvPr>
          <p:cNvGrpSpPr/>
          <p:nvPr userDrawn="1"/>
        </p:nvGrpSpPr>
        <p:grpSpPr>
          <a:xfrm>
            <a:off x="0" y="6161676"/>
            <a:ext cx="12192000" cy="696323"/>
            <a:chOff x="0" y="6161676"/>
            <a:chExt cx="12192000" cy="696323"/>
          </a:xfrm>
        </p:grpSpPr>
        <p:sp>
          <p:nvSpPr>
            <p:cNvPr id="16" name="TextBox 15">
              <a:extLst>
                <a:ext uri="{FF2B5EF4-FFF2-40B4-BE49-F238E27FC236}">
                  <a16:creationId xmlns:a16="http://schemas.microsoft.com/office/drawing/2014/main" id="{5F093E8E-BEF5-4FD1-AB3F-9CB06F925810}"/>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dirty="0">
                  <a:solidFill>
                    <a:srgbClr val="4A4949"/>
                  </a:solidFill>
                  <a:latin typeface="Arial Rounded MT Bold" panose="020F0704030504030204" pitchFamily="34" charset="0"/>
                  <a:cs typeface="Gotham Rounded Bold"/>
                </a:rPr>
                <a:t>studentwellbeinghub.edu.au</a:t>
              </a:r>
              <a:endParaRPr lang="en-GB" sz="1600" b="0" i="0" dirty="0">
                <a:solidFill>
                  <a:srgbClr val="4A4949"/>
                </a:solidFill>
                <a:latin typeface="Arial Rounded MT Bold" panose="020F0704030504030204" pitchFamily="34" charset="0"/>
                <a:cs typeface="Gotham Rounded Bold"/>
              </a:endParaRPr>
            </a:p>
          </p:txBody>
        </p:sp>
        <p:pic>
          <p:nvPicPr>
            <p:cNvPr id="17" name="Picture 16" descr="Logo&#10;&#10;Description automatically generated">
              <a:extLst>
                <a:ext uri="{FF2B5EF4-FFF2-40B4-BE49-F238E27FC236}">
                  <a16:creationId xmlns:a16="http://schemas.microsoft.com/office/drawing/2014/main" id="{BBDAD58C-791C-4F94-9654-4EA0D231C197}"/>
                </a:ext>
              </a:extLst>
            </p:cNvPr>
            <p:cNvPicPr>
              <a:picLocks noChangeAspect="1"/>
            </p:cNvPicPr>
            <p:nvPr userDrawn="1"/>
          </p:nvPicPr>
          <p:blipFill>
            <a:blip r:embed="rId6"/>
            <a:stretch>
              <a:fillRect/>
            </a:stretch>
          </p:blipFill>
          <p:spPr>
            <a:xfrm>
              <a:off x="630607" y="6324616"/>
              <a:ext cx="2654100" cy="355653"/>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Title - Medium Blue">
    <p:spTree>
      <p:nvGrpSpPr>
        <p:cNvPr id="1" name=""/>
        <p:cNvGrpSpPr/>
        <p:nvPr/>
      </p:nvGrpSpPr>
      <p:grpSpPr>
        <a:xfrm>
          <a:off x="0" y="0"/>
          <a:ext cx="0" cy="0"/>
          <a:chOff x="0" y="0"/>
          <a:chExt cx="0" cy="0"/>
        </a:xfrm>
      </p:grpSpPr>
      <p:pic>
        <p:nvPicPr>
          <p:cNvPr id="5" name="SWH-plain-Cover.jpg"/>
          <p:cNvPicPr>
            <a:picLocks noChangeAspect="1"/>
          </p:cNvPicPr>
          <p:nvPr userDrawn="1"/>
        </p:nvPicPr>
        <p:blipFill>
          <a:blip r:embed="rId2"/>
          <a:stretch>
            <a:fillRect/>
          </a:stretch>
        </p:blipFill>
        <p:spPr>
          <a:xfrm>
            <a:off x="-19185" y="-9407"/>
            <a:ext cx="12248762" cy="6914420"/>
          </a:xfrm>
          <a:prstGeom prst="rect">
            <a:avLst/>
          </a:prstGeom>
        </p:spPr>
      </p:pic>
      <p:sp>
        <p:nvSpPr>
          <p:cNvPr id="6" name="Title 1"/>
          <p:cNvSpPr>
            <a:spLocks noGrp="1"/>
          </p:cNvSpPr>
          <p:nvPr>
            <p:ph type="ctrTitle"/>
          </p:nvPr>
        </p:nvSpPr>
        <p:spPr>
          <a:xfrm>
            <a:off x="977310" y="1955406"/>
            <a:ext cx="10376489" cy="1997611"/>
          </a:xfrm>
        </p:spPr>
        <p:txBody>
          <a:bodyPr anchor="b">
            <a:normAutofit/>
          </a:bodyPr>
          <a:lstStyle>
            <a:lvl1pPr algn="ctr">
              <a:defRPr sz="4000">
                <a:solidFill>
                  <a:srgbClr val="1E3263"/>
                </a:solidFill>
              </a:defRPr>
            </a:lvl1pPr>
          </a:lstStyle>
          <a:p>
            <a:r>
              <a:rPr lang="en-US" dirty="0"/>
              <a:t>Click to edit Master title style</a:t>
            </a:r>
          </a:p>
        </p:txBody>
      </p:sp>
      <p:sp>
        <p:nvSpPr>
          <p:cNvPr id="7" name="Subtitle 2"/>
          <p:cNvSpPr>
            <a:spLocks noGrp="1"/>
          </p:cNvSpPr>
          <p:nvPr>
            <p:ph type="subTitle" idx="1"/>
          </p:nvPr>
        </p:nvSpPr>
        <p:spPr>
          <a:xfrm>
            <a:off x="977310" y="4173615"/>
            <a:ext cx="10376489" cy="400929"/>
          </a:xfrm>
        </p:spPr>
        <p:txBody>
          <a:bodyPr>
            <a:noAutofit/>
          </a:bodyPr>
          <a:lstStyle>
            <a:lvl1pPr marL="0" indent="0" algn="ctr">
              <a:buNone/>
              <a:defRPr sz="2800" b="0" i="0">
                <a:solidFill>
                  <a:srgbClr val="423F3E"/>
                </a:solidFill>
                <a:latin typeface="Gotham Rounded Medium"/>
                <a:cs typeface="Gotham Rounded Medium"/>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12" name="Group 11">
            <a:extLst>
              <a:ext uri="{FF2B5EF4-FFF2-40B4-BE49-F238E27FC236}">
                <a16:creationId xmlns:a16="http://schemas.microsoft.com/office/drawing/2014/main" id="{2A1051B6-B616-4324-BEEC-6B907480EAD9}"/>
              </a:ext>
            </a:extLst>
          </p:cNvPr>
          <p:cNvGrpSpPr/>
          <p:nvPr userDrawn="1"/>
        </p:nvGrpSpPr>
        <p:grpSpPr>
          <a:xfrm>
            <a:off x="-19185" y="6208690"/>
            <a:ext cx="12192000" cy="696323"/>
            <a:chOff x="0" y="6161676"/>
            <a:chExt cx="12192000" cy="696323"/>
          </a:xfrm>
        </p:grpSpPr>
        <p:sp>
          <p:nvSpPr>
            <p:cNvPr id="13" name="TextBox 12">
              <a:extLst>
                <a:ext uri="{FF2B5EF4-FFF2-40B4-BE49-F238E27FC236}">
                  <a16:creationId xmlns:a16="http://schemas.microsoft.com/office/drawing/2014/main" id="{FEF6D6D6-E7D0-4F99-AFA9-B958BAE8F1E2}"/>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dirty="0">
                  <a:solidFill>
                    <a:srgbClr val="4A4949"/>
                  </a:solidFill>
                  <a:latin typeface="Arial Rounded MT Bold" panose="020F0704030504030204" pitchFamily="34" charset="0"/>
                  <a:cs typeface="Gotham Rounded Bold"/>
                </a:rPr>
                <a:t>studentwellbeinghub.edu.au</a:t>
              </a:r>
              <a:endParaRPr lang="en-GB" sz="1600" b="0" i="0" dirty="0">
                <a:solidFill>
                  <a:srgbClr val="4A4949"/>
                </a:solidFill>
                <a:latin typeface="Arial Rounded MT Bold" panose="020F0704030504030204" pitchFamily="34" charset="0"/>
                <a:cs typeface="Gotham Rounded Bold"/>
              </a:endParaRPr>
            </a:p>
          </p:txBody>
        </p:sp>
        <p:pic>
          <p:nvPicPr>
            <p:cNvPr id="14" name="Picture 13" descr="Logo&#10;&#10;Description automatically generated">
              <a:extLst>
                <a:ext uri="{FF2B5EF4-FFF2-40B4-BE49-F238E27FC236}">
                  <a16:creationId xmlns:a16="http://schemas.microsoft.com/office/drawing/2014/main" id="{7A47B654-0244-452F-8AF8-174CCFBCF915}"/>
                </a:ext>
              </a:extLst>
            </p:cNvPr>
            <p:cNvPicPr>
              <a:picLocks noChangeAspect="1"/>
            </p:cNvPicPr>
            <p:nvPr userDrawn="1"/>
          </p:nvPicPr>
          <p:blipFill>
            <a:blip r:embed="rId3"/>
            <a:stretch>
              <a:fillRect/>
            </a:stretch>
          </p:blipFill>
          <p:spPr>
            <a:xfrm>
              <a:off x="630607" y="6324616"/>
              <a:ext cx="2654100" cy="355653"/>
            </a:xfrm>
            <a:prstGeom prst="rect">
              <a:avLst/>
            </a:prstGeom>
          </p:spPr>
        </p:pic>
      </p:grpSp>
    </p:spTree>
    <p:extLst>
      <p:ext uri="{BB962C8B-B14F-4D97-AF65-F5344CB8AC3E}">
        <p14:creationId xmlns:p14="http://schemas.microsoft.com/office/powerpoint/2010/main" val="1432477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 Image">
    <p:spTree>
      <p:nvGrpSpPr>
        <p:cNvPr id="1" name=""/>
        <p:cNvGrpSpPr/>
        <p:nvPr/>
      </p:nvGrpSpPr>
      <p:grpSpPr>
        <a:xfrm>
          <a:off x="0" y="0"/>
          <a:ext cx="0" cy="0"/>
          <a:chOff x="0" y="0"/>
          <a:chExt cx="0" cy="0"/>
        </a:xfrm>
      </p:grpSpPr>
      <p:pic>
        <p:nvPicPr>
          <p:cNvPr id="11" name="11-ef94a7---priority (1).jpg"/>
          <p:cNvPicPr>
            <a:picLocks noChangeAspect="1"/>
          </p:cNvPicPr>
          <p:nvPr userDrawn="1"/>
        </p:nvPicPr>
        <p:blipFill rotWithShape="1">
          <a:blip r:embed="rId2" r:link="rId3">
            <a:extLst>
              <a:ext uri="{28A0092B-C50C-407E-A947-70E740481C1C}">
                <a14:useLocalDpi xmlns:a14="http://schemas.microsoft.com/office/drawing/2010/main" val="0"/>
              </a:ext>
            </a:extLst>
          </a:blip>
          <a:srcRect l="7268" t="12496" r="9341"/>
          <a:stretch/>
        </p:blipFill>
        <p:spPr>
          <a:xfrm>
            <a:off x="-12700" y="-673100"/>
            <a:ext cx="12217400" cy="3443405"/>
          </a:xfrm>
          <a:prstGeom prst="rect">
            <a:avLst/>
          </a:prstGeom>
        </p:spPr>
      </p:pic>
      <p:sp>
        <p:nvSpPr>
          <p:cNvPr id="13" name="Rectangle 12"/>
          <p:cNvSpPr/>
          <p:nvPr userDrawn="1"/>
        </p:nvSpPr>
        <p:spPr>
          <a:xfrm>
            <a:off x="0" y="-658518"/>
            <a:ext cx="12192000" cy="3412346"/>
          </a:xfrm>
          <a:prstGeom prst="rect">
            <a:avLst/>
          </a:prstGeom>
          <a:solidFill>
            <a:schemeClr val="tx1">
              <a:lumMod val="50000"/>
              <a:alpha val="4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SWH logo-powerpoint.png" descr="/Users/ajabongiorno/ESA Design/0_2017 WIP/SWH PowerPoint/InDesign Setup for SWH PP/Jpegs for PP/SWH logo-powerpoint.png"/>
          <p:cNvPicPr>
            <a:picLocks noChangeAspect="1"/>
          </p:cNvPicPr>
          <p:nvPr userDrawn="1"/>
        </p:nvPicPr>
        <p:blipFill>
          <a:blip r:embed="rId4" r:link="rId5">
            <a:extLst>
              <a:ext uri="{28A0092B-C50C-407E-A947-70E740481C1C}">
                <a14:useLocalDpi xmlns:a14="http://schemas.microsoft.com/office/drawing/2010/main" val="0"/>
              </a:ext>
            </a:extLst>
          </a:blip>
          <a:stretch>
            <a:fillRect/>
          </a:stretch>
        </p:blipFill>
        <p:spPr>
          <a:xfrm>
            <a:off x="1505185" y="1092976"/>
            <a:ext cx="7535334" cy="1483389"/>
          </a:xfrm>
          <a:prstGeom prst="rect">
            <a:avLst/>
          </a:prstGeom>
        </p:spPr>
      </p:pic>
      <p:sp>
        <p:nvSpPr>
          <p:cNvPr id="10" name="Text Placeholder 15"/>
          <p:cNvSpPr>
            <a:spLocks noGrp="1"/>
          </p:cNvSpPr>
          <p:nvPr>
            <p:ph type="body" sz="quarter" idx="11" hasCustomPrompt="1"/>
          </p:nvPr>
        </p:nvSpPr>
        <p:spPr>
          <a:xfrm>
            <a:off x="1720462" y="5297875"/>
            <a:ext cx="6529833" cy="261610"/>
          </a:xfrm>
        </p:spPr>
        <p:txBody>
          <a:bodyPr>
            <a:normAutofit/>
          </a:bodyPr>
          <a:lstStyle>
            <a:lvl1pPr marL="0" indent="0">
              <a:buNone/>
              <a:defRPr sz="1100">
                <a:solidFill>
                  <a:srgbClr val="4A4A4A"/>
                </a:solidFill>
              </a:defRPr>
            </a:lvl1pPr>
          </a:lstStyle>
          <a:p>
            <a:pPr lvl="0"/>
            <a:r>
              <a:rPr lang="en-US" dirty="0"/>
              <a:t>Insert date</a:t>
            </a:r>
          </a:p>
        </p:txBody>
      </p:sp>
      <p:sp>
        <p:nvSpPr>
          <p:cNvPr id="12" name="Subtitle 2"/>
          <p:cNvSpPr>
            <a:spLocks noGrp="1"/>
          </p:cNvSpPr>
          <p:nvPr>
            <p:ph type="subTitle" idx="1"/>
          </p:nvPr>
        </p:nvSpPr>
        <p:spPr>
          <a:xfrm>
            <a:off x="1720462" y="4446418"/>
            <a:ext cx="9898897" cy="400929"/>
          </a:xfrm>
        </p:spPr>
        <p:txBody>
          <a:bodyPr>
            <a:normAutofit/>
          </a:bodyPr>
          <a:lstStyle>
            <a:lvl1pPr marL="0" indent="0" algn="l">
              <a:buNone/>
              <a:defRPr sz="1600" b="1">
                <a:solidFill>
                  <a:srgbClr val="4A4A4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9" name="Subtitle 2"/>
          <p:cNvSpPr txBox="1">
            <a:spLocks/>
          </p:cNvSpPr>
          <p:nvPr userDrawn="1"/>
        </p:nvSpPr>
        <p:spPr>
          <a:xfrm>
            <a:off x="1720462" y="3845024"/>
            <a:ext cx="9869463" cy="40092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600" b="1" kern="1200">
                <a:solidFill>
                  <a:schemeClr val="bg1"/>
                </a:solidFill>
                <a:latin typeface="Gotham Rounded Book"/>
                <a:ea typeface="+mn-ea"/>
                <a:cs typeface="Gotham Rounded Book"/>
              </a:defRPr>
            </a:lvl1pPr>
            <a:lvl2pPr marL="457200" indent="0" algn="ctr" defTabSz="914400" rtl="0" eaLnBrk="1" latinLnBrk="0" hangingPunct="1">
              <a:lnSpc>
                <a:spcPct val="90000"/>
              </a:lnSpc>
              <a:spcBef>
                <a:spcPts val="500"/>
              </a:spcBef>
              <a:buFont typeface="Arial"/>
              <a:buNone/>
              <a:defRPr sz="2000" kern="1200">
                <a:solidFill>
                  <a:schemeClr val="accent5"/>
                </a:solidFill>
                <a:latin typeface="Gotham Rounded Book"/>
                <a:ea typeface="+mn-ea"/>
                <a:cs typeface="Gotham Rounded Book"/>
              </a:defRPr>
            </a:lvl2pPr>
            <a:lvl3pPr marL="914400" indent="0" algn="ctr" defTabSz="914400" rtl="0" eaLnBrk="1" latinLnBrk="0" hangingPunct="1">
              <a:lnSpc>
                <a:spcPct val="90000"/>
              </a:lnSpc>
              <a:spcBef>
                <a:spcPts val="500"/>
              </a:spcBef>
              <a:buFont typeface="Arial"/>
              <a:buNone/>
              <a:defRPr sz="1800" kern="1200">
                <a:solidFill>
                  <a:schemeClr val="accent5"/>
                </a:solidFill>
                <a:latin typeface="Gotham Rounded Book"/>
                <a:ea typeface="+mn-ea"/>
                <a:cs typeface="Gotham Rounded Book"/>
              </a:defRPr>
            </a:lvl3pPr>
            <a:lvl4pPr marL="1371600" indent="0" algn="ctr" defTabSz="914400" rtl="0" eaLnBrk="1" latinLnBrk="0" hangingPunct="1">
              <a:lnSpc>
                <a:spcPct val="90000"/>
              </a:lnSpc>
              <a:spcBef>
                <a:spcPts val="500"/>
              </a:spcBef>
              <a:buFont typeface="Arial"/>
              <a:buNone/>
              <a:defRPr sz="1600" kern="1200">
                <a:solidFill>
                  <a:schemeClr val="accent5"/>
                </a:solidFill>
                <a:latin typeface="Gotham Rounded Book"/>
                <a:ea typeface="+mn-ea"/>
                <a:cs typeface="Gotham Rounded Book"/>
              </a:defRPr>
            </a:lvl4pPr>
            <a:lvl5pPr marL="1828800" indent="0" algn="ctr" defTabSz="914400" rtl="0" eaLnBrk="1" latinLnBrk="0" hangingPunct="1">
              <a:lnSpc>
                <a:spcPct val="90000"/>
              </a:lnSpc>
              <a:spcBef>
                <a:spcPts val="500"/>
              </a:spcBef>
              <a:buFont typeface="Arial"/>
              <a:buNone/>
              <a:defRPr sz="1600" kern="1200">
                <a:solidFill>
                  <a:schemeClr val="accent5"/>
                </a:solidFill>
                <a:latin typeface="Gotham Rounded Book"/>
                <a:ea typeface="+mn-ea"/>
                <a:cs typeface="Gotham Rounded Book"/>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dirty="0"/>
          </a:p>
        </p:txBody>
      </p:sp>
      <p:sp>
        <p:nvSpPr>
          <p:cNvPr id="20" name="Text Placeholder 12"/>
          <p:cNvSpPr>
            <a:spLocks noGrp="1"/>
          </p:cNvSpPr>
          <p:nvPr>
            <p:ph type="body" sz="quarter" idx="13" hasCustomPrompt="1"/>
          </p:nvPr>
        </p:nvSpPr>
        <p:spPr>
          <a:xfrm>
            <a:off x="1720850" y="2897188"/>
            <a:ext cx="9869488" cy="1349375"/>
          </a:xfrm>
        </p:spPr>
        <p:txBody>
          <a:bodyPr anchor="b" anchorCtr="0">
            <a:noAutofit/>
          </a:bodyPr>
          <a:lstStyle>
            <a:lvl1pPr marL="0" indent="0">
              <a:buNone/>
              <a:defRPr sz="3000" b="0" i="0">
                <a:solidFill>
                  <a:srgbClr val="4A4A4A"/>
                </a:solidFill>
                <a:latin typeface="Gotham Rounded Bold"/>
                <a:cs typeface="Gotham Rounded Bold"/>
              </a:defRPr>
            </a:lvl1pPr>
            <a:lvl2pPr>
              <a:defRPr sz="3000" b="0" i="0">
                <a:solidFill>
                  <a:srgbClr val="FFFFFF"/>
                </a:solidFill>
                <a:latin typeface="Gotham Rounded Bold"/>
                <a:cs typeface="Gotham Rounded Bold"/>
              </a:defRPr>
            </a:lvl2pPr>
            <a:lvl3pPr>
              <a:defRPr sz="3000" b="0" i="0">
                <a:solidFill>
                  <a:srgbClr val="FFFFFF"/>
                </a:solidFill>
                <a:latin typeface="Gotham Rounded Bold"/>
                <a:cs typeface="Gotham Rounded Bold"/>
              </a:defRPr>
            </a:lvl3pPr>
            <a:lvl4pPr>
              <a:defRPr sz="3000" b="0" i="0">
                <a:solidFill>
                  <a:srgbClr val="FFFFFF"/>
                </a:solidFill>
                <a:latin typeface="Gotham Rounded Bold"/>
                <a:cs typeface="Gotham Rounded Bold"/>
              </a:defRPr>
            </a:lvl4pPr>
            <a:lvl5pPr>
              <a:defRPr sz="3000" b="0" i="0">
                <a:solidFill>
                  <a:srgbClr val="FFFFFF"/>
                </a:solidFill>
                <a:latin typeface="Gotham Rounded Bold"/>
                <a:cs typeface="Gotham Rounded Bold"/>
              </a:defRPr>
            </a:lvl5pPr>
          </a:lstStyle>
          <a:p>
            <a:pPr lvl="0"/>
            <a:r>
              <a:rPr lang="en-AU" dirty="0"/>
              <a:t>Click to add main title</a:t>
            </a:r>
            <a:endParaRPr lang="en-US" dirty="0"/>
          </a:p>
        </p:txBody>
      </p:sp>
      <p:grpSp>
        <p:nvGrpSpPr>
          <p:cNvPr id="15" name="Group 14">
            <a:extLst>
              <a:ext uri="{FF2B5EF4-FFF2-40B4-BE49-F238E27FC236}">
                <a16:creationId xmlns:a16="http://schemas.microsoft.com/office/drawing/2014/main" id="{2C2FF80A-6DD5-4D5F-815F-F5F2B9B6E170}"/>
              </a:ext>
            </a:extLst>
          </p:cNvPr>
          <p:cNvGrpSpPr/>
          <p:nvPr userDrawn="1"/>
        </p:nvGrpSpPr>
        <p:grpSpPr>
          <a:xfrm>
            <a:off x="0" y="6161676"/>
            <a:ext cx="12192000" cy="696323"/>
            <a:chOff x="0" y="6161676"/>
            <a:chExt cx="12192000" cy="696323"/>
          </a:xfrm>
        </p:grpSpPr>
        <p:sp>
          <p:nvSpPr>
            <p:cNvPr id="16" name="TextBox 15">
              <a:extLst>
                <a:ext uri="{FF2B5EF4-FFF2-40B4-BE49-F238E27FC236}">
                  <a16:creationId xmlns:a16="http://schemas.microsoft.com/office/drawing/2014/main" id="{51BB556C-D15D-44F9-8EE7-DD366DA6A3AB}"/>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dirty="0">
                  <a:solidFill>
                    <a:srgbClr val="4A4949"/>
                  </a:solidFill>
                  <a:latin typeface="Arial Rounded MT Bold" panose="020F0704030504030204" pitchFamily="34" charset="0"/>
                  <a:cs typeface="Gotham Rounded Bold"/>
                </a:rPr>
                <a:t>studentwellbeinghub.edu.au</a:t>
              </a:r>
              <a:endParaRPr lang="en-GB" sz="1600" b="0" i="0" dirty="0">
                <a:solidFill>
                  <a:srgbClr val="4A4949"/>
                </a:solidFill>
                <a:latin typeface="Arial Rounded MT Bold" panose="020F0704030504030204" pitchFamily="34" charset="0"/>
                <a:cs typeface="Gotham Rounded Bold"/>
              </a:endParaRPr>
            </a:p>
          </p:txBody>
        </p:sp>
        <p:pic>
          <p:nvPicPr>
            <p:cNvPr id="17" name="Picture 16" descr="Logo&#10;&#10;Description automatically generated">
              <a:extLst>
                <a:ext uri="{FF2B5EF4-FFF2-40B4-BE49-F238E27FC236}">
                  <a16:creationId xmlns:a16="http://schemas.microsoft.com/office/drawing/2014/main" id="{74B11EFC-5C99-4B31-8435-1BF5E0241B85}"/>
                </a:ext>
              </a:extLst>
            </p:cNvPr>
            <p:cNvPicPr>
              <a:picLocks noChangeAspect="1"/>
            </p:cNvPicPr>
            <p:nvPr userDrawn="1"/>
          </p:nvPicPr>
          <p:blipFill>
            <a:blip r:embed="rId6"/>
            <a:stretch>
              <a:fillRect/>
            </a:stretch>
          </p:blipFill>
          <p:spPr>
            <a:xfrm>
              <a:off x="630607" y="6324616"/>
              <a:ext cx="2654100" cy="355653"/>
            </a:xfrm>
            <a:prstGeom prst="rect">
              <a:avLst/>
            </a:prstGeom>
          </p:spPr>
        </p:pic>
      </p:grpSp>
    </p:spTree>
    <p:extLst>
      <p:ext uri="{BB962C8B-B14F-4D97-AF65-F5344CB8AC3E}">
        <p14:creationId xmlns:p14="http://schemas.microsoft.com/office/powerpoint/2010/main" val="268614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140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a:extLst>
              <a:ext uri="{FF2B5EF4-FFF2-40B4-BE49-F238E27FC236}">
                <a16:creationId xmlns:a16="http://schemas.microsoft.com/office/drawing/2014/main" id="{F2EFE2E3-0687-4C93-BB69-2BBDD9CA907E}"/>
              </a:ext>
            </a:extLst>
          </p:cNvPr>
          <p:cNvGrpSpPr/>
          <p:nvPr userDrawn="1"/>
        </p:nvGrpSpPr>
        <p:grpSpPr>
          <a:xfrm>
            <a:off x="0" y="6161676"/>
            <a:ext cx="12192000" cy="696323"/>
            <a:chOff x="0" y="6161676"/>
            <a:chExt cx="12192000" cy="696323"/>
          </a:xfrm>
        </p:grpSpPr>
        <p:sp>
          <p:nvSpPr>
            <p:cNvPr id="6" name="TextBox 5">
              <a:extLst>
                <a:ext uri="{FF2B5EF4-FFF2-40B4-BE49-F238E27FC236}">
                  <a16:creationId xmlns:a16="http://schemas.microsoft.com/office/drawing/2014/main" id="{9EF35249-EA24-433C-B933-90CCEE1D8D48}"/>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dirty="0">
                  <a:solidFill>
                    <a:srgbClr val="4A4949"/>
                  </a:solidFill>
                  <a:latin typeface="Arial Rounded MT Bold" panose="020F0704030504030204" pitchFamily="34" charset="0"/>
                  <a:cs typeface="Gotham Rounded Bold"/>
                </a:rPr>
                <a:t>studentwellbeinghub.edu.au</a:t>
              </a:r>
              <a:endParaRPr lang="en-GB" sz="1600" b="0" i="0" dirty="0">
                <a:solidFill>
                  <a:srgbClr val="4A4949"/>
                </a:solidFill>
                <a:latin typeface="Arial Rounded MT Bold" panose="020F0704030504030204" pitchFamily="34" charset="0"/>
                <a:cs typeface="Gotham Rounded Bold"/>
              </a:endParaRPr>
            </a:p>
          </p:txBody>
        </p:sp>
        <p:pic>
          <p:nvPicPr>
            <p:cNvPr id="7" name="Picture 6" descr="Logo&#10;&#10;Description automatically generated">
              <a:extLst>
                <a:ext uri="{FF2B5EF4-FFF2-40B4-BE49-F238E27FC236}">
                  <a16:creationId xmlns:a16="http://schemas.microsoft.com/office/drawing/2014/main" id="{BF969844-5AC7-4321-91B8-19E821AFB888}"/>
                </a:ext>
              </a:extLst>
            </p:cNvPr>
            <p:cNvPicPr>
              <a:picLocks noChangeAspect="1"/>
            </p:cNvPicPr>
            <p:nvPr userDrawn="1"/>
          </p:nvPicPr>
          <p:blipFill>
            <a:blip r:embed="rId28"/>
            <a:stretch>
              <a:fillRect/>
            </a:stretch>
          </p:blipFill>
          <p:spPr>
            <a:xfrm>
              <a:off x="630607" y="6324616"/>
              <a:ext cx="2654100" cy="355653"/>
            </a:xfrm>
            <a:prstGeom prst="rect">
              <a:avLst/>
            </a:prstGeom>
          </p:spPr>
        </p:pic>
      </p:grpSp>
    </p:spTree>
    <p:extLst>
      <p:ext uri="{BB962C8B-B14F-4D97-AF65-F5344CB8AC3E}">
        <p14:creationId xmlns:p14="http://schemas.microsoft.com/office/powerpoint/2010/main" val="122634421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61" r:id="rId3"/>
    <p:sldLayoutId id="2147483674" r:id="rId4"/>
    <p:sldLayoutId id="2147483675" r:id="rId5"/>
    <p:sldLayoutId id="2147483682" r:id="rId6"/>
    <p:sldLayoutId id="2147483676" r:id="rId7"/>
    <p:sldLayoutId id="2147483681" r:id="rId8"/>
    <p:sldLayoutId id="2147483686" r:id="rId9"/>
    <p:sldLayoutId id="2147483689" r:id="rId10"/>
    <p:sldLayoutId id="2147483662" r:id="rId11"/>
    <p:sldLayoutId id="2147483664" r:id="rId12"/>
    <p:sldLayoutId id="2147483677" r:id="rId13"/>
    <p:sldLayoutId id="2147483678" r:id="rId14"/>
    <p:sldLayoutId id="2147483679" r:id="rId15"/>
    <p:sldLayoutId id="2147483672" r:id="rId16"/>
    <p:sldLayoutId id="2147483680" r:id="rId17"/>
    <p:sldLayoutId id="2147483666" r:id="rId18"/>
    <p:sldLayoutId id="2147483668" r:id="rId19"/>
    <p:sldLayoutId id="2147483673" r:id="rId20"/>
    <p:sldLayoutId id="2147483683" r:id="rId21"/>
    <p:sldLayoutId id="2147483694" r:id="rId22"/>
    <p:sldLayoutId id="2147483696" r:id="rId23"/>
    <p:sldLayoutId id="2147483697" r:id="rId24"/>
    <p:sldLayoutId id="2147483698" r:id="rId25"/>
  </p:sldLayoutIdLst>
  <p:hf hdr="0" dt="0"/>
  <p:txStyles>
    <p:titleStyle>
      <a:lvl1pPr algn="l" defTabSz="914400" rtl="0" eaLnBrk="1" latinLnBrk="0" hangingPunct="1">
        <a:lnSpc>
          <a:spcPct val="90000"/>
        </a:lnSpc>
        <a:spcBef>
          <a:spcPct val="0"/>
        </a:spcBef>
        <a:buNone/>
        <a:defRPr sz="3000" b="0" i="0" kern="1200">
          <a:solidFill>
            <a:srgbClr val="014D9C"/>
          </a:solidFill>
          <a:latin typeface="Gotham Rounded Bold"/>
          <a:ea typeface="+mj-ea"/>
          <a:cs typeface="Gotham Rounded Bold"/>
        </a:defRPr>
      </a:lvl1pPr>
    </p:titleStyle>
    <p:bodyStyle>
      <a:lvl1pPr marL="285750" indent="-285750" algn="l" defTabSz="914400" rtl="0" eaLnBrk="1" latinLnBrk="0" hangingPunct="1">
        <a:lnSpc>
          <a:spcPct val="90000"/>
        </a:lnSpc>
        <a:spcBef>
          <a:spcPts val="1000"/>
        </a:spcBef>
        <a:buFont typeface="Arial"/>
        <a:buChar char="•"/>
        <a:defRPr sz="1600" kern="1200">
          <a:solidFill>
            <a:srgbClr val="423F3E"/>
          </a:solidFill>
          <a:latin typeface="Gotham Rounded Book"/>
          <a:ea typeface="+mn-ea"/>
          <a:cs typeface="Gotham Rounded Book"/>
        </a:defRPr>
      </a:lvl1pPr>
      <a:lvl2pPr marL="685800" indent="-228600" algn="l" defTabSz="914400" rtl="0" eaLnBrk="1" latinLnBrk="0" hangingPunct="1">
        <a:lnSpc>
          <a:spcPct val="90000"/>
        </a:lnSpc>
        <a:spcBef>
          <a:spcPts val="500"/>
        </a:spcBef>
        <a:buFont typeface="Arial"/>
        <a:buChar char="•"/>
        <a:defRPr sz="1600" kern="1200">
          <a:solidFill>
            <a:srgbClr val="423F3E"/>
          </a:solidFill>
          <a:latin typeface="Gotham Rounded Book"/>
          <a:ea typeface="+mn-ea"/>
          <a:cs typeface="Gotham Rounded Book"/>
        </a:defRPr>
      </a:lvl2pPr>
      <a:lvl3pPr marL="1143000" indent="-228600" algn="l" defTabSz="914400" rtl="0" eaLnBrk="1" latinLnBrk="0" hangingPunct="1">
        <a:lnSpc>
          <a:spcPct val="90000"/>
        </a:lnSpc>
        <a:spcBef>
          <a:spcPts val="500"/>
        </a:spcBef>
        <a:buFont typeface="Arial"/>
        <a:buChar char="•"/>
        <a:defRPr sz="1600" kern="1200">
          <a:solidFill>
            <a:srgbClr val="423F3E"/>
          </a:solidFill>
          <a:latin typeface="Gotham Rounded Book"/>
          <a:ea typeface="+mn-ea"/>
          <a:cs typeface="Gotham Rounded Book"/>
        </a:defRPr>
      </a:lvl3pPr>
      <a:lvl4pPr marL="1600200" indent="-228600" algn="l" defTabSz="914400" rtl="0" eaLnBrk="1" latinLnBrk="0" hangingPunct="1">
        <a:lnSpc>
          <a:spcPct val="90000"/>
        </a:lnSpc>
        <a:spcBef>
          <a:spcPts val="500"/>
        </a:spcBef>
        <a:buFont typeface="Arial"/>
        <a:buChar char="•"/>
        <a:defRPr sz="1600" kern="1200">
          <a:solidFill>
            <a:srgbClr val="423F3E"/>
          </a:solidFill>
          <a:latin typeface="Gotham Rounded Book"/>
          <a:ea typeface="+mn-ea"/>
          <a:cs typeface="Gotham Rounded Book"/>
        </a:defRPr>
      </a:lvl4pPr>
      <a:lvl5pPr marL="2057400" indent="-228600" algn="l" defTabSz="914400" rtl="0" eaLnBrk="1" latinLnBrk="0" hangingPunct="1">
        <a:lnSpc>
          <a:spcPct val="90000"/>
        </a:lnSpc>
        <a:spcBef>
          <a:spcPts val="500"/>
        </a:spcBef>
        <a:buFont typeface="Arial"/>
        <a:buChar char="•"/>
        <a:defRPr sz="1600" kern="1200">
          <a:solidFill>
            <a:srgbClr val="423F3E"/>
          </a:solidFill>
          <a:latin typeface="Gotham Rounded Book"/>
          <a:ea typeface="+mn-ea"/>
          <a:cs typeface="Gotham Rounded Book"/>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hyperlink" Target="https://studentwellbeinghub.edu.au/educators/framework/school-wellbeing-chec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video" Target="https://www.youtube.com/embed/0NbOMxvDVCE" TargetMode="External"/><Relationship Id="rId5" Type="http://schemas.openxmlformats.org/officeDocument/2006/relationships/image" Target="../media/image18.jpeg"/><Relationship Id="rId4" Type="http://schemas.openxmlformats.org/officeDocument/2006/relationships/hyperlink" Target="https://www.youtube.com/watch?v=qv8VZVP5csA"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90B2C7-C3C2-4A08-BD7D-8E157E670F75}"/>
              </a:ext>
            </a:extLst>
          </p:cNvPr>
          <p:cNvSpPr>
            <a:spLocks noGrp="1"/>
          </p:cNvSpPr>
          <p:nvPr>
            <p:ph type="body" sz="quarter" idx="11"/>
          </p:nvPr>
        </p:nvSpPr>
        <p:spPr/>
        <p:txBody>
          <a:bodyPr/>
          <a:lstStyle/>
          <a:p>
            <a:endParaRPr lang="en-GB"/>
          </a:p>
        </p:txBody>
      </p:sp>
      <p:sp>
        <p:nvSpPr>
          <p:cNvPr id="3" name="Subtitle 2"/>
          <p:cNvSpPr>
            <a:spLocks noGrp="1"/>
          </p:cNvSpPr>
          <p:nvPr>
            <p:ph type="subTitle" idx="1"/>
          </p:nvPr>
        </p:nvSpPr>
        <p:spPr/>
        <p:txBody>
          <a:bodyPr/>
          <a:lstStyle/>
          <a:p>
            <a:r>
              <a:rPr lang="en-US" dirty="0"/>
              <a:t>Staff presentation</a:t>
            </a:r>
          </a:p>
          <a:p>
            <a:endParaRPr lang="en-US" dirty="0"/>
          </a:p>
        </p:txBody>
      </p:sp>
      <p:sp>
        <p:nvSpPr>
          <p:cNvPr id="4" name="Text Placeholder 3"/>
          <p:cNvSpPr>
            <a:spLocks noGrp="1"/>
          </p:cNvSpPr>
          <p:nvPr>
            <p:ph type="body" sz="quarter" idx="13"/>
          </p:nvPr>
        </p:nvSpPr>
        <p:spPr/>
        <p:txBody>
          <a:bodyPr/>
          <a:lstStyle/>
          <a:p>
            <a:r>
              <a:rPr lang="en-US" b="1" dirty="0"/>
              <a:t>Checking the wellbeing of our school</a:t>
            </a:r>
          </a:p>
        </p:txBody>
      </p:sp>
    </p:spTree>
    <p:extLst>
      <p:ext uri="{BB962C8B-B14F-4D97-AF65-F5344CB8AC3E}">
        <p14:creationId xmlns:p14="http://schemas.microsoft.com/office/powerpoint/2010/main" val="3898034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1E3263"/>
                </a:solidFill>
              </a:rPr>
              <a:t>National responses for improving student wellbeing</a:t>
            </a:r>
          </a:p>
        </p:txBody>
      </p:sp>
      <p:sp>
        <p:nvSpPr>
          <p:cNvPr id="4" name="Content Placeholder 3">
            <a:extLst>
              <a:ext uri="{FF2B5EF4-FFF2-40B4-BE49-F238E27FC236}">
                <a16:creationId xmlns:a16="http://schemas.microsoft.com/office/drawing/2014/main" id="{DCEC9E04-8143-4A61-B319-6BEC490CEFAC}"/>
              </a:ext>
            </a:extLst>
          </p:cNvPr>
          <p:cNvSpPr>
            <a:spLocks noGrp="1"/>
          </p:cNvSpPr>
          <p:nvPr>
            <p:ph idx="1"/>
          </p:nvPr>
        </p:nvSpPr>
        <p:spPr/>
        <p:txBody>
          <a:bodyPr/>
          <a:lstStyle/>
          <a:p>
            <a:pPr marL="457200" indent="-457200" algn="l">
              <a:buFont typeface="Arial" panose="020B0604020202020204" pitchFamily="34" charset="0"/>
              <a:buChar char="•"/>
            </a:pPr>
            <a:r>
              <a:rPr lang="en-US" dirty="0"/>
              <a:t>Australian Student Wellbeing Framework</a:t>
            </a:r>
          </a:p>
          <a:p>
            <a:pPr marL="457200" indent="-457200" algn="l">
              <a:buFont typeface="Arial" panose="020B0604020202020204" pitchFamily="34" charset="0"/>
              <a:buChar char="•"/>
            </a:pPr>
            <a:r>
              <a:rPr lang="en-US" dirty="0"/>
              <a:t>National School Improvement Tool</a:t>
            </a:r>
          </a:p>
          <a:p>
            <a:pPr marL="457200" indent="-457200" algn="l">
              <a:buFont typeface="Arial" panose="020B0604020202020204" pitchFamily="34" charset="0"/>
              <a:buChar char="•"/>
            </a:pPr>
            <a:r>
              <a:rPr lang="en-US" dirty="0"/>
              <a:t>Beyond Blue Be You </a:t>
            </a:r>
          </a:p>
          <a:p>
            <a:pPr marL="457200" indent="-457200" algn="l">
              <a:buFont typeface="Arial" panose="020B0604020202020204" pitchFamily="34" charset="0"/>
              <a:buChar char="•"/>
            </a:pPr>
            <a:r>
              <a:rPr lang="en-US" dirty="0"/>
              <a:t>National Principles for Child Safe </a:t>
            </a:r>
            <a:r>
              <a:rPr lang="en-US" dirty="0" err="1"/>
              <a:t>Organisations</a:t>
            </a:r>
            <a:endParaRPr lang="en-US" dirty="0"/>
          </a:p>
          <a:p>
            <a:endParaRPr lang="en-GB" dirty="0"/>
          </a:p>
          <a:p>
            <a:pPr marL="0" indent="0">
              <a:buNone/>
            </a:pPr>
            <a:r>
              <a:rPr lang="en-US" dirty="0"/>
              <a:t>More can be found on the Student Wellbeing Hub</a:t>
            </a:r>
          </a:p>
          <a:p>
            <a:endParaRPr lang="en-GB" dirty="0"/>
          </a:p>
        </p:txBody>
      </p:sp>
      <p:grpSp>
        <p:nvGrpSpPr>
          <p:cNvPr id="6" name="Group 5">
            <a:extLst>
              <a:ext uri="{FF2B5EF4-FFF2-40B4-BE49-F238E27FC236}">
                <a16:creationId xmlns:a16="http://schemas.microsoft.com/office/drawing/2014/main" id="{4A9766B3-039B-4B13-9A91-221561E8EB6D}"/>
              </a:ext>
            </a:extLst>
          </p:cNvPr>
          <p:cNvGrpSpPr/>
          <p:nvPr/>
        </p:nvGrpSpPr>
        <p:grpSpPr>
          <a:xfrm>
            <a:off x="0" y="6161676"/>
            <a:ext cx="12192000" cy="696323"/>
            <a:chOff x="0" y="6161676"/>
            <a:chExt cx="12192000" cy="696323"/>
          </a:xfrm>
        </p:grpSpPr>
        <p:sp>
          <p:nvSpPr>
            <p:cNvPr id="7" name="TextBox 6">
              <a:extLst>
                <a:ext uri="{FF2B5EF4-FFF2-40B4-BE49-F238E27FC236}">
                  <a16:creationId xmlns:a16="http://schemas.microsoft.com/office/drawing/2014/main" id="{BEFF1B45-9BA0-41A6-9D97-06A33114FFEE}"/>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dirty="0">
                  <a:solidFill>
                    <a:srgbClr val="4A4949"/>
                  </a:solidFill>
                  <a:latin typeface="Arial Rounded MT Bold" panose="020F0704030504030204" pitchFamily="34" charset="0"/>
                  <a:cs typeface="Gotham Rounded Bold"/>
                </a:rPr>
                <a:t>studentwellbeinghub.edu.au</a:t>
              </a:r>
              <a:endParaRPr lang="en-GB" sz="1600" b="0" i="0" dirty="0">
                <a:solidFill>
                  <a:srgbClr val="4A4949"/>
                </a:solidFill>
                <a:latin typeface="Arial Rounded MT Bold" panose="020F0704030504030204" pitchFamily="34" charset="0"/>
                <a:cs typeface="Gotham Rounded Bold"/>
              </a:endParaRPr>
            </a:p>
          </p:txBody>
        </p:sp>
        <p:pic>
          <p:nvPicPr>
            <p:cNvPr id="8" name="Picture 7" descr="Logo&#10;&#10;Description automatically generated">
              <a:extLst>
                <a:ext uri="{FF2B5EF4-FFF2-40B4-BE49-F238E27FC236}">
                  <a16:creationId xmlns:a16="http://schemas.microsoft.com/office/drawing/2014/main" id="{94DEC933-F8C2-4BBC-B392-9AB6A01BCFC6}"/>
                </a:ext>
              </a:extLst>
            </p:cNvPr>
            <p:cNvPicPr>
              <a:picLocks noChangeAspect="1"/>
            </p:cNvPicPr>
            <p:nvPr userDrawn="1"/>
          </p:nvPicPr>
          <p:blipFill>
            <a:blip r:embed="rId3"/>
            <a:stretch>
              <a:fillRect/>
            </a:stretch>
          </p:blipFill>
          <p:spPr>
            <a:xfrm>
              <a:off x="630607" y="6324616"/>
              <a:ext cx="2654100" cy="355653"/>
            </a:xfrm>
            <a:prstGeom prst="rect">
              <a:avLst/>
            </a:prstGeom>
          </p:spPr>
        </p:pic>
      </p:grpSp>
    </p:spTree>
    <p:extLst>
      <p:ext uri="{BB962C8B-B14F-4D97-AF65-F5344CB8AC3E}">
        <p14:creationId xmlns:p14="http://schemas.microsoft.com/office/powerpoint/2010/main" val="1488451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explore the School Wellbeing Check tool</a:t>
            </a:r>
          </a:p>
        </p:txBody>
      </p:sp>
      <p:pic>
        <p:nvPicPr>
          <p:cNvPr id="8" name="Content Placeholder 7"/>
          <p:cNvPicPr>
            <a:picLocks noGrp="1" noChangeAspect="1"/>
          </p:cNvPicPr>
          <p:nvPr>
            <p:ph idx="1"/>
          </p:nvPr>
        </p:nvPicPr>
        <p:blipFill>
          <a:blip r:embed="rId3"/>
          <a:stretch>
            <a:fillRect/>
          </a:stretch>
        </p:blipFill>
        <p:spPr>
          <a:xfrm>
            <a:off x="7177093" y="1748289"/>
            <a:ext cx="4176707" cy="4078287"/>
          </a:xfrm>
        </p:spPr>
      </p:pic>
      <p:sp>
        <p:nvSpPr>
          <p:cNvPr id="7" name="AutoShape 4" descr="data:image/png;base64,iVBORw0KGgoAAAANSUhEUgAAAkMAAAJNCAYAAAAyM3HrAAAgAElEQVR4XuxdB3xUVfb+3ps3fdIrJUCAhN47CoqAoEhRrLiu9b/YV8VeVsGydnSx66qrrq5dpFhQBOm99xZqeplkev3/zgvBgIGpSaacuz8WzNxy7ndu3vvm3FMEu7HUC26MACPACDACjAAjwAjEKQICk6E41TxvmxFgBBgBRoARYARkBJgM8UFgBBgBRoARYAQYgbhGgMlQXKufN88IMAKMACPACDACTIb4DDACjAAjwAgwAoxAXCPAZCiu1c+bZwQYAUaAEWAEGAEmQ3wGGAFGgBFgBBgBRiCuEWAyFNfq580zAowAI8AIMAKMAJMhPgOMACPACDACjAAjENcIMBmKa/Xz5hkBRoARYAQYAUaAyRCfAUaAEWAEGAFGgBGIawSYDMW1+nnzjAAjwAgwAowAI8BkiM8AI8AIMAKMACPACMQ1AkyG4lr9vHlGgBFgBBgBRoARYDLEZ4ARYAQYAUaAEWAE4hoBJkNxrX7ePCPACDACjAAjwAgwGeIzwAgwAowAI8AIMAJxjQCTobhWP2+eEWAEGAFGgBFgBJgM8RlgBBgBvxBwuT1wuDywuWr/rrG6YbK5YXG6UGlywQMvqswueLyQ/+wtNgGC0ODcOqUCrVM18mdqSYBBo4BWrYBepUCaQQWtUgGNSoRKIUAlCdAoFRBOM5dfwnMnRoARYATOgACTIT4ejAAj0CACRosTy/dUYv3BGuwuNKGwyobiaicOlVvhgArwegGvB0Dd3/RP+u8gmiDWDqK/5X8LgNeNFK2IrCQV2qRqkZOmQY8cA/q2S0L3VgaolYogFuIhjAAjwAj8GQEmQ3wqGIE4RsBkdaKoxoHtR2qwar8ROwvNKKqyocjohNnhhd3hgtNNNh8iJwQU/Z/8jyZswgkLk0IAlFKt1ShFq0BWogpt0rXo0dqAoXkpaJuuQ0aCEpLiOLlqQil5KUaAEYheBJgMRa/uWHJGICAEnC4PCsqt2F9iwbYjJmwrtGLH0WpsO1IDl2zgaQ6iE9AWztCZCJOIVL0CvdsmIy9Lg145ieiYrUWHTB2yEtV8zRYuqHkeRiAGEWAyFINK5S0xAoSA2+OFzenG3iIzvl5bjC9WFaKk2gm7R5SvoIK+0ooWeAVJtmIlagR0b52Aa4e1wvBOachOUkESBYhiw/5M0bI9lpMRYATChwCTofBhyTMxAs2OABGgFXur8MvWUqzYZ8TBCieOVZjhdgfpy9PsOwqvAHqtEq3SDOiWrcaw/BRM7JuJ7ORaR25ujAAjEL8IMBmKX93zzmMAAa/Xi7IaB1bvN2LhjnIs2lGBgjIrbM46Z+am9u+JElAFEaIoIkmrQN82CRjeJQXnd0tHfrYeGhU7ZkeJFllMRiBsCDAZChuUPBEj0HQIVJgd2HXMhLmby+Xrr2OV9ti/9mpseEUJw/OTMXlgFkZ1SUV2sloO6efGCDACsY8Ak6HY1zHvMIYQOFxuwys/HcCcDaUoMbngcrlA1iFu4UNAFBXQqJXokK7CrSNzMHlANvRq8j/ixggwArGKAJOhWNUs7ytmEDhSYcW8TaX4YXMFlu2ugMVOd2DcmgqBdpkGjOicjLE9MjCmRzqUEoftNxX2vA4j0FQIMBlqKqR5HUYgAAQcLjcOlFrx0bJj+HxlEQqNTsDrCmAG7hpWBAQBClGB3jl6/H1MLoZ1Ska6QcURaWEFmSdjBJoPASZDzYc9r8wINIjA+oJqPP71LizdZ4LT6eRrsAg6J1QShP6XqFPi5hGtcfeYtjBolREkIYvCCDACwSDAZCgY1HgMIxBmBGwON75aU4QPlxZiXYERDqe7GTI9h3lTMT+dgPQkLUZ2TsKd57dDrzYJnNgx5nXOG4xVBJgMxapmeV9RgUCR0YafNpfjzd8OYcuhGiZAUaG1PwupVkm4uG8WrhvWCv1zE6BVscN1lKqSxY5TBJgMxaniedvNiwBFgP1vVSEe+mIPSk0uwMP+QM2rkTCtLko4q2MiPr65p1wChBsjwAhEBwJMhqJDTyxljCDg8XjxzdpizPy5AFsO13Bm6BjR66nbMGglTOqXjb+PbouurQwxukveFiMQOwgwGYodXfJOIhgBig5be6Aa07/bh2W7K+H1cnmMCFZXeEQTRCTplPjrWS1x+6g2aJXCxWLDAyzPwgiEHwEmQ+HHlGdkBE4gQJagHcdMMgmat7GEfYLi8mwIEAQvnrm0E64b3hqJWvYnistjwJuOaASYDEW0eli4aEagyuzEw1/uwtfrSmGyOqJ5Kyx7GBCgzNbt0nV44pIOmNQ3EwpRCMOsPAUjwAiEAwEmQ+FAkedgBOohQFdiX60pxks/HMSuQhNfifHpOAkBURQwvm8WHhqXix45iYwOI8AIRAACTIYiQAksQmwgQCXC9pVYcNtH27B0dxUXTo0NtTbSLgQ5WeOd57fBHSPbIlHHV2eNBDRPywj4hQCTIb9g4k6MgG8E3vj1EGbM3geTlbNG+0aLexACgiCiUwsd/n1jD/Ruy1YiPhWMQHMhwGSouZDndWMGgY0Ha/DQV7uxfHclXG7KHM2NEQgMgSSDGjef0wr3XtgeOrUisMHcmxFgBEJGgMlQyBDyBPGKgNXhxheri/D3j7bBKUfKe+MVCt53GBAgK1Gftol449qu6JGTEIYZeQpGgBHwFwEmQ/4ixf0YgXoIUC2xS/61AUv2GOFxc/ZoPhzhQ0CnUeGBC9ti2gW5XOssfLDyTIzAGRFgMsQHhBEIEIHv15fg/s934UiFlSvKB4gdd/cPAaWkwHldU/HK1V3QJk3r3yDuxQgwAkEjwGQoaOh4YLwhQI7R/5x3ALMWHIKbfYPiTf3Nst+2GXrM+ktnjOyW3izr86KMQLwgwGQoXjTN+wwJAUqgOPr5Ndh+zMwh8yEhyYMDRUCpVOKJibm48/x2oBxF3BgBRiD8CDAZCj+mPGOMITB/Y6kcLbav2MzXYjGm2+jZjoDLBmTj2SvzkZ2kiR6xWVJGIEoQYDIUJYpiMZseAYfLg3d+O4QZ3++H2epsegF4RUbgJAQEdGudgPdv6o7urTnajA8HIxBOBJgMhRNNnitmEKCw+Vv/sx1frSmCx8MV5mNGsTGwEbVSwof/1x3j+2RB4FuzGNAobyESEGAyFAlaYBkiCgGj2Ylr39uCX7aWc12xiNIMC1OHgFajxqPj2uKuC3IZFEaAEQgDAkyGwgAiTxE7COwqNGPqB9uxZn9F7GyKdxKTCKhVEm4ekYPHJ3WAWslZq2NSybypJkOAyVCTQc0LRToCaw4YMWnmOlRZ2D8o0nXF8tUiIAgK3DC8FZ6c3BFJOiXDwggwAkEiwGQoSOB4WGwhsGhHOaa8vRVGky22Nsa7iQsEzumchs9v640ErRQX++VNMgLhRoDJULgR5fmiCgGPx4uv1xbjnk93osJkjyrZWVhG4A8EBJzdKRWf3NwDGQlqBoYRYAQCRIDJUICAcffYQcDt8eKbtcW4/t0t7CgdO2qN6530bpeMf9/QDZ1bGuIaB948IxAoAkyGAkWM+8cMAjN/OIDHZ++H28WFVmNGqbwRtMvQY/60vmibrmM0GAFGwE8EmAz5CRR3ix0EXG4P3vilNpmi1c7O0rGjWd5JHQKdWibg2zv7oG06F3nlU8EI+IMAkyF/UOI+MYMAEaH3Fh/GfZ/vgYeLrcaMXnkjpyIgyNXuv7mzD7q04iszPh+MgC8EmAz5Qog/jykE3lp4GNP+twvwuGNqX7wZRqAhBFqlajF/Wj90zNIzQIwAI3AGBJgM8fGICwS8Xi/e//0oHvpyF8w29hGKC6XzJikTEXq1TcScu/sizaBiRBgBRuA0CDAZ4qMRFwj8uLkUV7+9GTY7E6G4UDhv8iQEerZNxNe390HLFK54z0eDEWgIASZDfC5iHoGF28pw+RtbYLU7Yn6vvEFGoMEHvSBibM90fHBTD07MyEeEEWgAASZDfCxiGoFdhSZcNHM9jlVYY3qfvDlGwBcCgiDi0gGZ+PBvvXx15c8ZgbhDgMlQ3Kk8fjZcVuPABS+tw/Yj1fGzad4pI3AGBERRxO2j2uCpS/OhEAXGihFgBI4jwGSIj0JMIlBlduLy1zZi2R6uPh+TCuZNBY2ASqXEO9d3xeR+WRCZEAWNIw+MLQSYDMWWPnk3xxG4/t2t+GL1McDrZUwYAUbgFARUajU+m9oNY3tmMDaMACNAcZd2Yym/LfgoxBQCr/xUgH98vQdujyem9sWbYQTCiUCbdB3m3NMXHTM5B1E4ceW5ohMBJkPRqTeW+jQILNhWhqvf2gyzlcts8CFhBHwh0KttEn66tz9HmPkCij+PeQSYDMW8iuNngwWlFvR9fAXsDs4lFD9a552GgoAgCBjXOwOf3tKbHapDAZLHRj0CTIaiXoW8AUKAHKYve20Dlu+pZEAYAUYgEAQEES9P6YypI3ICGcV9GYGYQoDJUEypMz43Q6U2bvlwKz5eXgR42U8oPk8B7zoUBAxaCV/e1gfDO6eGMg2PZQSiFgEmQ1GrOha8DoGv1xTh+ve2ws1V6PlQMAJBI9Au04CNTw6BUiEGPQcPZASiFQEmQ9GqOZZbRmDHMRNGPr8GRhOX2uAjwQiEggD5D43qmobPb+8NtVIRylQ8lhGIOgSYDEWdyljgOgSqLS5MeGU91h6oAl2VcWMEGIFQERAx8+pO+NuINqFOxOMZgahCgMlQVKmLha2PwLNzD+DJ2fsAr5uBYQQYgTAhkGRQY+ED/dG5hSFMM/I0jEDkI8BkKPJ1xBI2gMCq/VWYMHMdTFYOo+cDwgiEG4ERXdMx955+4Z6W52MEIhYBJkMRqxoW7HQIlJscGP38Wuw6ZgLA12N8UhiBcCMgKRR4bFJ7TBvbHgLXcw03vDxfBCLAZCgClcIinR4Bj8eLZ+bsx3PzDsDj4esxPiuMQGMhoNGosfC+PqAs1dwYgVhHgMlQrGs4xvZHVejHvbQeThcToRhTLW8nwhCg6LIRXdLx9Z29oZI43D7C1MPihBkBJkNhBpSnazwEbA63HD22bHdF4y3CMzMCjEA9BAQ8d3k+bj+/HaPCCMQ0AkyGYlq9sbW5fy86gr9/ugNerkYfW4rl3UQ0Aq3SdFj12GCkGJQRLScLxwiEggCToVDQ47FNhoDF7kLXh1eg1GhpsjV5IUaAEQDIg3pi3yx8PLUnF3PlAxGzCDAZilnVxs7GnG4PbnxvM75ZWxLXyRU9Xi+8Lg/Il0MQBXhcHkAhQMHlE2LnsEfoTrRqJX65bwB6t0uIUAlZLEYgNASYDIWGH49uAgQWbC3FJbM2w+OOz5xCFEGXlaRBvw6pGNIpEznpOujUChRV2rDzqBGrdpZi46EqEFkiosSNEWgMBPq0S8Kcu/rxdVljgMtzNjsCTIaaXQUswJkQcHu8uOTVjfhlW0nUAnVyqRDB77wtNI6qjFwyuA3emjoIaQnqBjFwuT2Yu/Yo7vlwLQ6WmSEGSIjqy8dkKmqPWeMLLkp4ZUoe/u9cLtXR+GDzCk2NAJOhpkac1wsIgfcWH8bd/90JTxQ6TRPJ8Lg9MGhVMGiVMgkqKjcDoghRPLMFh0hQgkbC+7cPxYV9W/pVOLPEaMOjn27Ae7/s9evqjIgmPF5kJGsgiiKqLQ5YrU4ouEhnQGc0njp3zDbg94cHIUknxdO2ea9xgACToThQcrRukV7WA6evwM6jNVG1BSIyaqWIMb1b4roR7dE7N1XO00L0p7DKitmrj+A/i/bhYIn5tKSIrDsvXdsXt1/YOaC9V5kduPyl37FwS9Fpr8zo2q11ug7/NzIPF/ZvhRbJWpmoOV0ebDpYiU9+P4C5a47A5nTztVtA6MdBZ0HAtLHtMP2SPD4bcaDueNoik6F40naU7fXDJUdw+0c74PV6okZysgYlaJR4/W8DMWVY7mnlpui4y15cgp82HJWdoes38v25/twOeO+2IUHt2+HyoMOt36Kw0nrSC6vuOuzcbln4713DkJWsaXB+6vf9miO49Z1VKDba+KUXlBZid1BmshYbpg9Bsp5D7WNXy/G3MyZD8afzqNhxYZUNvR5bAbPVERXy1gmplkT8On00BnRM8+m7Y3W4MGXmMsxZe/gE4SCrEl0JbnllPLrlJAe99/s+WoeXvt120pUXkZwh+RmY/+h5SND6fpGRdemCJ3+F2ytHV3NjBGQEyK/szvPb4anJeT6vexkyRiBaEGAyFC2aijM5n52zH0/O3htVhVjJonPHBZ3x4rV9IfkZ7r6nsBoD75+PGptLfsl46WowLx2LnzwfyhBKIKzYVYoxT/4Kq+OPsiWJOiVW/fMCdGzhf3j0k19uxowvt8TZ6ePt+kJAkhRY8dhgdG1l8NWVP2cEogIBJkNRoab4EnJvsRmjnl2L0hpbVG08SafErlkTTxv11dBmyBL08Cfr8cL322utQ17g8St64NFLe4a0d/K36n7XHOwtqvW3Ij8hikr73z3DAkqcV1RpRdc7ZqPaXkvWuDECdQjcMrINXryqCwPCCMQEAkyGYkKNsbWJR77ajVd/PgyvJ7ryCp3TOQMLpo8OmDQs3FqEsdN/hVeQcyhi3iMjMbJndshKHT39FyzaVlxLhlwefP/ICFzYt1VA8lE9uOGP/YR1+yr4SiRkjcTWBEl6FX6c1g892yTG1sZ4N3GJAJOhuFR75G6aIpgGTV91wqIRuZKeLBlZYq4e1g4f//3sgEXeecSIvnfPgVMQKOoei6efj8GdMgKe59QBFz+/GHPWHpGj2BSigM0vX4T8loG9uMiidPUrS/HFsgKIfl79hSw4TxAdCAgirhnaAm9d3z065GUpGYEzIMBkiI9HxCBADr7Pzz+AGd/uiRiZ/BWEyNC157bHB7cP9XfIiX6URbrvXbVkiG6i/n3rEFxzTvuA5zl1wLn/+BnLdpbKP5aIDM28CHktgiBDry7FF0sKIIbgwxTyZniCiESgZaoOax4fzJFlEakdFioQBJgMBYIW921UBCiMu89jy2C0RNf1WB0oo7pm4YcnRgWM0fKdJRjx2M/wkAO114vLhrTFZ/cMC3ie+gPKqu3oc+9cFFXV+l3RNdmSf47F0AAtTnanG6Nn/IJlO0r5miwkjcTu4HsvaI/pk/Nid4O8s7hAgMlQXKg5Ojb55eoiXP/eVng9f0RARYfktVJS/bDtr04ARW3528iB+qkvN2P6l5tro8m8VIdMiy2vXIRUQ8PlN/yZ+5PF+3H9rOXA8RxGdN01dUweXrtpoM+Q//rzl1bb0O3271BhZQdqf3CPxz46tYR1M4aiTZo2HrfPe44RBJgMxYgio30bZpsL42eux6p9lVG7FSIcj17WA49f3tNvwnGk3Ize0+aBMkfXRWu5nW58fPcwXD389EkbzwQSEaxRTyyQnafrl/2g2mbrX7gQdLXhb3t3wR7c+u5qf7tzv3hEQFBg1jWdccPw1vG4e95zjCDAZChGFBnt2/hxcykmz9oIRFG26VMx9wIwaCSZcORmGnxGbVGB1Tv/vRZvL9j9J/LUOk2Hlf+84LRZok+nb8p1REVbL31xsVzktX4jsjZxUGv87+7hcnkQX23LoSoMeuAHUEZrjqr3hVZ8fz6gfQrmT+sLshJxYwSiEQEmQ9GotRiU+YrXN2DuhuitTF+nErrmIssL5fM5k38OEaHb3luD93/ZCznc65RGpGZQx3QsevJ8v4hL3fAfNxzFJc8vgsPl/RMZI9mIIF1zbnu8PXXQGYu/bthfIUeR7S6s9knqYvA48pYCREAUFfjv1B6Y0C8rwJHcnRGIDASYDEWGHuJaioNlVpz91CpUmOwxgQORDvIbumlUR1xzTge5EGqiTpItLHQdtnJ3OV6duwMrdped0eJSl4361RsHyOU9ztSo1tlnSwvw6KcbUVpjb4hfnRhORKtn2xQ8cHE3DM3PQIpBJRMjk82JYxVWuVArXY9VWRx+X/fFhOJ4EyEhMK53Jr64vU9Ic/BgRqC5EGAy1FzI87onELjr4+149/ejUX1Fdqo6yQJDpMhjdyE70wC69iKycbDUDKvVBYVS9NviIsCLG0bmYdqELshO1sqWIsob5HR7QSRo7d5y3P/ROmw+WAXJj+svkpVkczs90GkktE7XI0mvRHGVDYdKTBAUoux3zRmn+Zc0EAQoCePaJ4agZUrDBYADmYv7MgJNjQCToaZGnNc7CYFqiwv9p6/C0XJTzCDjdnuIbSA7VYeWKVq0z06A6jjBIDJ0tNIqkyKX0w1JqfC577pq8ypJgcwkNQwapVy3jAq9VpgcMJqdkNcUhTNahOoWcjncUGkUyM0wyFd6rdJ0ck00qmO2v9iEoxUWlFVZICgUHE7vUzvx2kFmy4AgHq/iK0BQKHHdoBS8dm23eAWF9x3FCDAZimLlxYLoS3dVYtzMdXC5ojOcvr4O6PqpY3YCrjq7Hcb1a412mXqkJ6j/ZGEhC9HhMguW7SzBp0sK8Pv22pIZZ7LE0NxUt4zYDrkY1YXh1/lI1/3sdGeCCBVZlEZ2z8Y1I9qjd7tUtEnXQ6M6mYy5PR6UGO3YX1yDb1YdwpfLDsrkjdbjymSx8Bvn7x5I27V+Z/SvZL0SLVK0SDcokZGoQbpBRFaiGukGFVokq6BTKZCgVSJRq0DHLL2/i3A/RiBiEGAyFDGqiE9Brnt3M75cVRjVmyeioZUUuPmCfDx5Ze8/EYwzbY4cqb9fcwR/f38NCo+Tjrr+dRYhg0pCu2yDfJ3VqUUCslJ0aJGsQUGJGccqLThQbJItOsUVFpidtaSyjlgRWaJ5OrdMxJtTB+HsLpkB+QGV19hx1wdr8fWKg8ejypgSRfVh/ZPwtfpUKiVo1BK0Ci9aJCnlq65eOQno1SYRXVoa0DJZLZNpSUFZ0vkMxNYZ4N3Iz0y7sfSUAFwGhhFoGgR2F5px9lMrYbZHZ8ZpQomIRrJBhQX/GIUebZIhBVG/i+YwWpwY//RvWLm3TAafrr3O69ECt1+Qj4F56UjWq2SSJTbwIqJSIOQ7RM7Zi7cX4/UfdmHVnjIoRFGW79IhbfHOLYORqPU/GWT9E0Dz/7jhGK5/fTkqyDmbX4ZN8wvSaKsIoCJ4aToJwzulYHiXVHTK0iMvWw+dSoRGKUIdgE9bo4nJEzMCTYgAk6EmBJuXOhmBdxcfxl2f7AK8UXpF5gVap2vxy+Oj0SE7IWj1OlxuPPH5Zvxr3k44XR6M698aD0/uLpMrivIKtFGx2yXbS/Dct1uxcHMREvUq/OOyHrhnQtdApzqp/5IdxRg9/VcQOeIWJQiICigEARkJEjq10OOsjsnol5uEjlk6ZCepoFVJsjM+N0Yg3hFgMhTvJ6CZ9k8uMFe/swWz19AVWXS+XMkIRFXqqZZYsI2uyV6duxMPfrweaUkambRMPT8/LC+oGqsTL8/ZgZlzdsDhdOODO4bKstbPSh2o3DPn7pBlZT4UKHJN15+sh5nJGrTP0MpXXUM6JmNofgpaJAVf3qXppOeVGIHmQYDJUPPgHverFhvtGDB9JcqrawuJRlsj+vbX4bl4P4gq9fX3+u2qw7jkuUXQqBVYNON8DMpLDysURDoXbi3C+GcWygRr/YtUuT54KxYJd/ZDP2Dlvgp2qA6rpkKZTAAUEpLUXvRtm4iHJnREv3aJ0ARhVQxFCh7LCEQzAkyGoll7USz7u4sO1V6RwROVu6Dw9AUzRmNUzxZBy19itGHIQz/Ivj7zHx0ZdiJUX7A5aw5j8vOL0al1EpY+PQZJOlXQcr/2wy7c+e5qKPzMaRT0QjzwjAiQ71bfdskY0z0VwzqlytdgWWz94VPDCASFAJOhoGDjQaEgQDWyJr2yDr9uLw9lmmYbS07JRCY2z7wIrQIoelpfYAqVf+J/m/DPr7Zi1tSBmDo6r1Edk2m9hz7ZgBe+3Yp/334Wrj+vQ9D47ThixNCHf4TJFr2O70FvvjkHCqIc0ZWbocW5nVJw+eAW6NnawPXAmlMnvHbMIMBkKGZUGT0bsdjd6P7wEtBVWTQ2InN9O6TKhVSDdT6lCLqud8xGTroeS58Z2yQwUJh8t7vmoE26DiufvSCgEPtTBex1z1xsP2JsErnjfRFBEKHRqDAiPxE3DG+FC3plxjskvH9GIOwIMBkKO6Q8oS8EqCDrX97ZAqczOi0LZBm6dkQH/PvWIb62etrP56w5gknP/oavHjgXFw/MCXqeQAaS3O8s2Is731mFef8YGdIV3xUvL8E3Kw8Fsjz3DQQBQYRCAAa2T8ZtI3MwJD8ZmQnqkJzfA1me+zIC8YYAk6F403iQ+3V6BDg9XtDfLi/g9gKUNNoFES4PoFcCWRrfIfLk0PvXtzfhm7WUdTk6o8iIVEwdk4/XbxoYFJoUQTb2yV+xv6gG6168SC6U2lStrNqOnnfOxvjBbeQkjA3lLfJHlqlvrcT7C/f505X7BISAgPZZBozqmoKJfTNxdn6qnOgwUprb64XV7YHN44bd44HDC9jdbti8Hrg8XpjdbjlFuhMCvKIoi02pGGz081OaTpJOFCoWXC5IggClIEAtilALItSiAKWC/lsBjShAJ0pQK0R23I+UwxBjcjAZijGFBrsdudwDaomOyyPC5gGMdgE1bhEWlwC3mz7zwAMRKrVGTuYn//F4IIgC2qmtyDH4JkOVJid6P7oMZVFcoT5UMnSk3Iw+987DmN4t8cnfzw5WZUGPO3/6LyDn7VXPXRBUHiNa+G9vrcQHTIaC1sGpAyVJQk6KGred3wZ/GdwSCVopbHMHMhE9BehZQMTGAS/sLjfKXE4cs9lR7nTC6HLD4fHIX4zcAiCp1fIzwOtxUzk++d/0JYdq3QXUqOzH8WSegihC/iP/DHDZHZAEyCSJCFOqUokslQrZahWSlUqZNKkEKi4syH8ihzoGhAB3bmYEmAw1swKaa3l6oVvdIswuoMYpotopwiNpYXe64XC7awt/+tnogdUn1Ylkle8H4MaD1Tjr6bWAx+nn7PQ2MNYAACAASURBVJHXjbC7eWw+XrsxOMsQVZkfdO9cvHXbUPzf6Lwm3+ADn6zHxz/vwd53JwftfHvFy7/jm5WHm1z2WFtQEJXolaPFtLG5GNUtHYm6pidBZLkpczpR4awlPUftdrgkhUyEbE6nTI4itVGWda1SCY1SCb3HjWylEtlqNdJVSiTJliemRpGqu0iTi8lQpGmkEeShh53DK8LsFFDtFFDjBOxQwe7ywCtK8jc6j9slW3qCaWTKHpJug+RHJtt3F1HW6e3BLBMxY8iBenjXLPw2Y3RQMv2yuRBjH/kJK2aOx4COaUHNEcqgt3/ejQc/XIedb16MrCRNUFOd9/jPWLKjNKixcT9IEGFQizgrLwVTR+bg3E5pcvmLpmhk1alxuVDkcKDE4USh3QGL1wuzywWvIMjPAE8DV1pNIVuoa8iWJEVtxna6eKZruBSFiEyyIqlUyFApoSXr0vHru1DX4/GxhQCTodjSp7wbslDb3QIsZPVxS6iwi/J1F73Ea83Y4W0ZWi+6J5OXgO825c1NmL2uyHfHCO5BOPbOpWiysVAGkWtn7rojmPzUQmx6bSI6t0pq8p1+sfwgbvzXMmyYeRE6tkgMav32t3yHw+XmoMbG86AkgxrD81Pw4IW56N0uOOwDwc/u9sDkdsmWn0KHC/ssZlS7PfDQcyDILz+BrB8pfenaTRRFZCmVyNVqkK2SkCwpkSBJcrkSbowAk6EYOQNk0yGH5kKbAkU2ERanCKVKDafTUfvga6RG38byE1xopfftL0R1t/LuX4LSKM06XQchXRt0apmEtc9fENQ1E/na3PzGCmz+1wR0atn4L8RTVb9oa7GckXrDS+OCIkMmmxNd7pyDoiprI52qWJxWwJieGXjxyny0S9c1alQYnc8qpwurq6tx1GaHRRDg9njgdkVn9Ga4TwMRI6VSCY/TiRSlhG4GA7rqdNBICr++0IVbHp4vMhBgMhQZeghKCnromVwiSm0CTB4Nqmwe+X6/9gtfcFdegQqiVqvR3WBCkh/+Qkt3V2L8y2vhoPCzKG6EcVaSFhtfGofMIK6ZKBv0pc/+hs2zJjULGZq//iiueOF3bHg5ODJUWGFBn3vnozyKneCb6viRT8uwzql48KL2GNw+KShLoj+y2lweHHXYsddqQbHTjTKrtYmeAP5IF9l96AudUhSQqdEiRykhV6dBpkrNFqPIVlvYpWMyFHZIG3dCugIj359yh4hSuwSLm3wNKNqreb716XQ69DZUQeNHcfVn5+zDk98fiN4q9cdVS34VerWELa+MR5t0fcAK/2njMVz0+M9Y++oE9GqXGvD4UAd8vHg/7nh7FbbNmohWabqAp9tYUIFzHv0ZFodva2DAk8fIACJBXVsn4MFx7TC+T1bQyTlPBwedQZvHg1KHE9tNJhx2OGE+7u/TGFfhMaIWn9sQJUl2JUhXKtFZp0VbrRZpKqUcxcYtthFgMhQl+iUSVGwTccgswepRRMSdP32jUiu8GJjmhCT6tkRd+9YmfLWuOOp9FehFpFCI2Bakz82ynaU4Z9pcrHiVHKjDW5jVn+P80vfb8c/PN2P/u5ORqFP6M+SkPr9tKcKFTy+Uw6+5/RkBvV6D5yZ3wHXDWp/IoxNOnMjZeavZgrU1NXLEV7CBD+GUKSbnolB9UUSyJGFoUiLydNqg83LFJD4xtikmQxGsULruqnQIKLSpYHIrYHXVOkBHysNPVCiQIjnRK9U/q9TQp1dj04HKCEbcf9FcFic2zJogO1IH2tbvr8DAaXPxzcPnYcKA1oEOD7n/k19uxpvfb8fe9y4Nyudp9urDmPzCYg5bPkUTkqTA1BGtcdvItmibrg1ZT/UncHk82G6yYKfVggpKi+FwRm3UV1iBaaLJFAoF9EoJ2QoFeiYkIEejZmLURNg31TJMhpoK6QDWoUiwCoeAIquEKketeTZSCFD9bZBlKNfgQjs/ki1WW1zoN30ljsVIBJLL6sSKly7C4PzALTtU06vPtHmYeX0/3Dq2UwAnIzxd7/5gLWavPITtsyZCo/LjfvOUZd9ZsAc3v7YcCnXT58QJDwLhnYWsB4M6pOCRCbk4p1NqWJ2jK50u7DJbsMVsgsnlrs35E0dRYOHVVOizyeH7AFppNeiu16ONVgPD8XD+0GfnGZoTASZDzYn+KWtTmYYCiwrFDhXcXgEuZ2QnJqSron7JNvhTTWLr4WoMmbEyohO4BXIUXA43vnt4BCYGUVeMMlD3njYPd4/vgkcm9whk2bD0vfqVZSC/n/UvXBhUBurnvt2Ghz5aB4UycCIVlg1EyCT0YlQpJTw9uQNuGdk2bFIR4al0ubC4ogpH3W44nc5GSYkRNoHjdCIFZb8WIEei0TWakvMXRfVJYDIUAeozOQUcsShQ7pDkNPeUxyYamkoScVaGza9w1PcWHcLfP9nZZFFujY0f6eixy3rgiSt6BbxUpckhl+MY179V0PXNAl603oCLnlkIk82FBf8YFVR00yXPL8Ls1UfCagEJZT/NMlYQMbZnOl68shPapWvDcmVIJOiwzY6V1dUosTvh9FKZi+iOvGwW3TTxomQrorD8XI0GA5ISkK5qulqDTbzVmF6OyVAzqZcs3ZQN+rBZAaOX8gG5GzUfUGNskyxCA9McPqemK74LXlyDJbtiw1+obsOtUrVY/OT5aJth8IlB/Q5Whwt9p81HfosEzH54REBjw9F56EM/IitZg6/uGw6Kegqk0RXfiMd+QoU5sq2WgewpkL5kDcpO1uKJizvgioHZQZHJU9dzejzYa7FgQ40ZJS4X5wMKRCER1JfyF6lEEW3UKvRJTEQrtYr9iiJIP75EYTLkC6FG+NziFlBgklBiU5woeNoIyzT6lOkaoGeKbzJkc7iRc9ciWBz+OVo3uuBhWoC+yQ/okIb3bx8qh9hTWRJ/ayGd/ciPSFBJWDBjdJM/MDvf8g2GdMvCW1MH+yUvWcGcbg82FVTiqplLUVhp8WtcmGCOmGkUkoSzOibhi1t7IyEMNcSoAvwxmwO/VlSggsphsBUoYnQdqiBEjCg0/6zkZCQp2bcuVDybYjyToaZA+fgaVhdwwKSE0aOG1e6bRDShaIEvJQjI0XmQl+jbQnCozIruD/0Od3Tc/gWEhZxzSKlAWqIGGckaaP10SN54oBJ52QasePYCSIrArDMBCXhKZyJweVO/hUsAcrP8s2iZrE6UVtnkJIuU3M9fwheKnJE2VqEQ8NKULpgyqAX0mtBfbvvMFqypMaHU5YIjwn0DI00X0SSPQaNBK4WIYSkpTIoiXHFMhppAQTY3ZJ+gIqsSTgoGiYFvgBRW30FnR47Bt0/DugIjhj+9mjbeBGg3zxJEigIJ8qEcbu0y9Fj7wjgk65vOx4Csc/m3focio81/eQVK64m4JEG086H5yXhlShd0a50Q8uE6ZrdjpdGIwzYHKFzefyWEvDRP0EwIkJWICsR21evQNzFBrofGLfIQYDLUiDpxeShHkIjDVrVcgqIxa4Q14jYanFqpVKGLwQS6KvPV5qwvxpVvbQE8nLG4DisiT+kJamx6+SJkJYc3J82Z9HGkzIxe0+aimsyU3M6IgFol4bphLfHPS/ODirqrr2ujy43V1UbsMFvhitKq8HxcQkOASJFepcIggw6ddXpomtAiHJrk8TGayVAj6bnGIWB7tQpWtxBTJKgOLioC2zexBno/Ehg/N28/Zny3L6YtQ4EeIzmLtQDsmDUR7bNCtzj4u/6mggoMfuhHuGLxztJfEPzop5QU+OCm7pjYNyukqDm6ltxQU4MVNSY4nK6IzBfmBxzcJYwIiAoRSaIC4zLSkaVuOqtwGLcQk1MxGQqzWs0uAYfMSpTaRVDeoFhtKoWA/ml2v2qS3fzBFny8rDBmwurDpVO3w40FT47GyB4twjXlGechl60vlhVgyktLIEpN56fUJJsL2yICBnZMwStTOqFnTmLQ5TQI6wKrBWtNZhwxW2Mmv1bYYOaJoJYUyNPp0T9BjzQOx2/2E8FkKEwqcHu8cuHUA2Yl7G7EpDWoPlR6lYj+qTbZuuGrjX1xHZbsLPPVLe4+p2vTeyd0w3N/7dske3e6PJj43CL8tOFYSNaOJhG2ORYRBFw+sAVmTumMZH9MnqeR0eRyYbWxBptMJs4Y3Rx6jKI16eqMfIjOTkpER60WSr46azbtMRkKA/RWl4Bt1UqYXIq4qReUohHRJ9lW61l7huZwenDW06uw/Uh1GJCOvSlapmix67WJ0DRBNuc9x2rQ6945cLpiMKwvxKOhVEp4ZnJH3DoqtEzSFCX2a5URNY4ojxYNEU8eHhgCFJDSQqnEuIw0drAODLqw9WYyFAKUFD1EUWKHrSrYqYhqDEdLnQpThk5AjyS7T/TKahwYPGMFCittPvvGYwfyHRrWJQsf3jEk4OSNgeBFofxXzVyCPYXVcRoVdnq0KIniS1fmY1L/7EAgPamv2e3C4koj9tnscLhcHCUWNJLxO5BSVhgkCf0TEtA7KQF8kd20Z4HJUJB4W1wCCmTfIAXccRYdIggiWmqd6JTkOzpsX4kZ/f+xXI6m49YwAkSI6IU8oX9rdMlJRkaiBok6SU7iGGyzOtyw2N0oMVqxbl8F5q8/hkqzI2gfmGDliPRx+S0TMevqzji7U0rQoh6wWrDcWINim50dpINGkQfWIaCUJHTQajA0OREpkh8RKgxdWBBgMhQEjGU2EbuqVbDHsIP0mWAhk25brR25Cb4JzpbD1Rj81DrAzdcGvo4aZXqW69LRLVYgSYsamljmUQLo66VC9D8zti8ZY+VzQVSgWysdfrl/EBK0wRWcpQzSy6qqscFkhsvlO/lorGDH+2gCBAQBOoUCY9JSkavVsDW3KSC3G0vZgcBPoJ1uL/aYVLUFVV2+rSJ+Tht13RQKCXkGK1rqfB+dX7eVYcKrmwAP57WJOkXHrMACLh/UAs9f2QkZCcGFNpMVaJGxGkes1tCJa8zizBsLFQGyEuVpNRiRnCwXg+XWeAiwZchPbGucAvZUK1HjluB2x/eLXZKU6JpoRbrat2XoqzVFuPbdbUyG/Dxn3K1xEZAUClx3dkvMmJyHJF3gVxBkDSIn6cXV1ahxOPlarHHVxbOTfVchorVKhXNTkpGpVjMmjYQAkyEfwFLStDKbgP0WXcwVGg32TClVKnQ3mJGi9m0ZeuPXAtz3vz2ccDFYsHlc2BBQq5S4dmitRUgZRJ4lh8eDlcYarK+piTs/wbApgScKGgGDSoVRKUlop9VCQfV8uIUVASZDZ4CTXvW7a5QosangZJ+AE0iRz1DfZBsSVb7J0GNf78bLPxRwwsWw/tryZAEjIEp4/vI83DIyB2IQLxKrx43vSspQZHfEfA6xgLHlAU2GgKRUoptGjfPSUoM6x00maBQuxGToNEqj0k37LGqUWoWYKKwazrNJicIGpNpg8OOW4cEvd2LWT4eYDIVTATxXQAgoJAlPXtwRt43KgRREUrsDVit+M9ag0kb+QQEtzZ0ZgUZBoINBj3OTk5Cs9OMh3CgSxN6kTIYa0Cn5B22pokzSYlzlDvL3eAdChm769xZ8tuKYv1NzP0YgrAjoNEo8MakDbj6vjRxVF0ijlAc7zGb8UmmEk3IHcWMEIgQBykmUpJQwISMdGVzKIyxaYTJ0CozlNmCrUQ05wjnU8OawqCjyJqFXyuAMB7SSb9n+8tYmfLu2yHdH7sEIhBsBQYGXp+Rj6og2Ac9MBqC1xmosM1azf1DA6PGApkCACJEkipiUkYY2Wm1TLBnTazAZqqfeoxYRBVYN7A7+FnimU89kKKafCbGxOUGB56/Ixy3n5QRch83m9mBRZSV2WW1wsUUoNs5DDO9Cp1RhaJIBPRMSfFVHimEUQt8akyEAFC571CyhwKKCK86ySQdzhAIhQ5NeXY8FW0qDWYbHMAJBIaDVqHDP+Tm4f1z7gH2EqKzGwooq7LHa4OVnQVD486CmR0CpUGBwUgL6JiZAEriQRzAaYDIEYE+1AoUODVxOziLrzyEi14shGU6oFb69SS98aS0W7yj3Z1ruwwiEjoCgwKMTcvHQ+A5BzfXhsUJUcP6goLDjQc2LgChJ6K3TYERaWvMKEqWrxz0Z2mFUotim4HDZAA4wkaGzMhzwp9A6k6EAgOWuISIgYOp5bfDMpXnQqALL1lvpdOL7kjKUcbX5EHXAw5sTAVEU0d2gx8jUFA69D1ARcUuGnB6yCClR4pDgYXN4QMeGyVBAcHHnJkBAIYqY0DcTb1/XDXqNH5799WQqtjvwQ2Ulyq22JpCUl2AEGhcBygNHJTyIEGkVgX0paFzJInv2uCRDFCm206hEkTWwUNvIVmXTSRftZKjuci/c2q9/aXimuU+9XAynHAHJUA+IhmQ4HU4N/dzXur4+D+X0CoKIIXkp+GFaP0iKwNC0eNz4vLgMFTYmQqHogMdGHgId9XpclJ4K+qLAzTcCcUeG6KG8w6hCqV3BIbO+z0eDPaKdDCnlxHte2J2e00Ya0R5P91qlimwNZV2gFPkKhSBXnncR426gyfNSv+M5byh9AxUAdrs9UJySEJASJZ/uMUaz1y1BctZOV7s+NZrP4fZAFEScmnDZ7fFCEgX5Kol6k6wOl0eWWzwuF42hPtRIvvqNCAdlcXa6PSdwkPsrKC+XF656/etwpD3T3ISbw+WGx4MTsgZ5DE8M65+bjG/v6otUfWAJ6CqcTnxTVgEjE6FQVcDjIxABujLrqNdhHGer9ks7cUWGnG5gV40apTbOIeTX6ThNJ3pFDsl0QOOHBfbCl9Zh8Y6yUJYL69iO2QbMeeg8eOHFvf9Zh3nrjsrkpK7Ry1olifjy3uHITvlz7g7q+cvmIjz4yfqTCE1Oug5f3nsOWiRrYbQ48dB/12Pe+mMnCBURjcGdMvDqDf2hUSqQalDJyYyJkB0uM2P++qN4f+E+VJocJ8jLC9f0xbBuWQ3u/1iFBZe+sFgmMo9M7oGJA3NAPCgjSSP3LzHasPFABV7/YTc2FlTIe6S9Ua29KcNyccvYfPRumwK1UkRptR1bD1fhu1WH8dGi/bA53HhocndcN6K9TGz+8spSrNtPcwAtU7VY8I9R0KklzF13FHe+t0ae86mre+Pqs3Nhdbhx4xsrsHJ3KZL1Knx+z3AkG1QwqBUwaJXyfHsLqzF7zRG8/fNuuD1EDoNXcVaSBvOm9UOXloaAJimxOzC/ogLlNntA47gzIxBNCNDvfa5Oh7HpKdCKfjywo2lzYZY1bsiQy0N1xsgixFXnQz1DgYTWX/baRszfWBzqkmEb3611EpY9M1b2K/ly+UFc8dKSkywURBjIYrL91fFok65vcN25a49g/D9/Oyls+/5J3fD0lN4n+v/39wO45tWlJ6w9HrcHo/u0wryHR8gkiqwzRCLIclJnxl62qxRjZ/wiEwp6iH33wLkY169VgzLsLaxBz7vnwOby4J2bB+OmUR1PWGVoXipEStYbi92FAQ/Mx66j1fI8kwe3xX/vOkuW3e3xwO32yjKSTGTp6XzHbBwsteCtmwfhppEd4XC6MebJhfh9e7FMWtplGrD39UnyXD9vKsS4p36V9/HxXcMw5ex2cLo8mPjsIvy86RgyEzXY+PJFyEzSyLKR9YnWrbOKfba0ANfPWi6ntgimJevVmH9PX/RqmxjQ8AqHA9+WV6CKiVBAuHHn6ESAKgZ00OlwYVoKlHxldlolxg0ZovIaZbZaMz630BAIhAxFWgbq+mToqxWHcPmLv5+RDNXYnPjs9wKZKFCjq54fNxwDEaITV0oAlj49BgPz0uWrKyI4R8st6Hzn7BPE5lQy9Pzsbfh5QyEyk9V49i99ZeJFZ/ORzzbh+W+3ycSjjgyRVenzZQWoMDlkGeizvUU1mDVvl0wk6sgQkajLX1iMDQcq8ebUQRg/oLU858y5O3H/R+uQpFdh68zxaJGihcnmxB3vrsGi7UU4p2sWbr+wM9bvK8dt762G1yuEnQwdKDbhvCcWYFiXTLz+fwORoFXC7nSj/73zsONYTcDWIZVSwut/7YIpQ1oGdJgpj9B/jxWjhoIm+FkQEHbcOXoRoC9XnQ16XJjOYfen02LMkyF6Oe2uUaDIpuKosTD9LhMZGpThgM6PoJ1oJ0OHyyzo+ffZMFrrclAJEMRa/xdqRDaStErseWMSUgxqvPz9dtx1URf5Gu5vb6zER4v3y1aeU8nQ9a8vx39+2w/B68Wg/Az8NmM01EoFNhVUYuAD82VSVUeGXG4P+tw9F9uOVJ3QIM1JclC/OjJEVqBRj/+CNfvLcXanDMx/7DxoVRJW7S7D2Y/+JJOgLTMvQpJOhdJqG866bz72VVjgJR8iSYRKIcJGd8n4gwwRYTl/+q8nLEOt0/WyZYiuEgOxDJElq/vdc+BwuPH5fcNx2ZC2snXs4ucWycTyVH+pMx5VQcDdY9rhqUvzAzrRVU4nvistB1mG+EtRQNBx5xhAQCEp0E2nxXmpqSD/Rm4nIxDTZIhsQAdNChy0qNhZOownn8yu/VNtSPDDX/X2j7bhg9+PhHH10KYK1DJUWGnFxH/+BpO9tkSL0exAsdF2ws+ISM7UsfmYdcMAVFmcGD3jFyyafj4SdUp8dfwaTiSn6lOuyW54fbnsn0OkJlWjwNZZk2R/H/IFyr9jtuxLVEeGyBl60nOLsa+4RpaBCMrBUrM8lghFfTJ03j8WyGTo+nM64J1bB8uk7cPf9uGmN1YiWa/EluOWIZrHYnfjzZ924YNf92J3UY3sQF3nW1R3TUZE7KmvtmLHkSr5M9rXK9f3l32GAiVDPe6eA7vLg3/fOhjXn9dRln3y84vx/ZrDfpMhkuHcLmn43629YAgghN7uduP7snIcpszSbBEK7ZcohNGyXd5LXxX+aPRaru+3F8L0PNQHAuRUPSQ5EQMTEzkP0SlYxTQZOmxS4ICNM0uH+wkRSNX6B7/ciVk/HZKjtyKhBUqG6nxd6mT/Yf0xXPLsb1AczzhJ37CWPjMG/TukYfG2YoybvgAbX52Aji0SZUfhXvfMhd3lhddzss9QfTKkU4pY+fyF6NIqCeU1drS/5TtYHK4TZKg24uyPyK3D5RbkTf0Gklo6iQyR/8/vO4plP6BB+enyVRSRmYue+Q0LNhdC9AITBubg07vPlq1QdZYtIihr95Xh8heXoKTaLquqjgzR2rUvsHovr+MRcYGSoW53zYFWpcCGl8YhN9Mg72nIQz/I13rk3+RPI6vW2hlD0TJZ7U/32j0C+La4BAU2u6wHbk2PQN3x0Ygi8pKSkaKq1Z/d48G+6iqU2Wsd2f07BU0vfyytKEkShiclok9iQixtK+S9xCwZIv+gXSa1/C2aW3gRUEgSeiVZkazyTXCen7cf07/bB3gj4yUUOBmi0HPPCTIwZ90RXPrsohNkKDdDjx2zJshO0LPm78S976/F27cNwXUjOshnb+CDP2DboSr5Kqq+A/WpZGjV8xeic6skVNTYkXsKGSLtEampM2gUlJqQf8s3kFTKk8jQqVqmK68HPl6Pt3/aDYp2l4mNFzivRxbun9QdI7pnneQEvnRHCS56ZiFMNvdJZKja4jwRXk/+lxQlRuQlEDJE8hdX2ZCkV0KvVso+Qit2l2Ls9F9goQyofjTyefr05p6yZcjfRs7diyoqscVshcvNBZj9xS2c/ejc5SYkYmhWNrK0OqhExQnyS5+R31ulw47NFWVYX14Gp7s2gIBb4yGgV6kwJiVJjjTjVotATJKhaoeArdVa2Jz88GuMgy4pVeiRaEGKyvdL7J1Fh3D3f3dFLRkqqrLh0ucWnbgmIyfmY5WWWj8gj1eO4nr75sEyzOQ0XW6yy9FT2cm1YfkfL96P619bfkYylKqRsGXWRHkcXcvl3f7dKddkXlz+Il2TmeQ5yWq0v8gk+wzVvyajsPVFW4uQnqhGz3YpMoF6/cdduP+j9Se+cxM5IFMJ5S/q3jZZdpyeMqyd7FtE7aqXl+DLFYf+cKB2eTDl5aVYtbtE3nNakgZLnjofBo0yIDIk5x86nhiJ0gf8uqUQt72zGtVWp18vPlp7xiV5uOeC3ICO9IaaGiyqqOJyOwGhFp7OpHOynI5smYO+6Rl+Wf8KLWZ8U7AfRofdr3MRHknjcxadJGFyZgYy1ar4BOCUXcccGbJ7BKwuUx//JuvbcsGnIHAEJEmJTgYrsrS+ydAPm0px6eubAU9kENNTQ+svf+F3yAl6jjd6eNcPrT9CDtR3z0HlCQfq2o6UkJCIyOwHz8X4/q1PCyLlHOp0+2yUGq0NWoaIm/TvkIrfnxojX11tPVSFfvfN+5MDdb9p87D5sPGPewQvheTXJl48yWfosZ+xrqAS214Zj/yWiXJofafbZqOomnxlgIxENSqMNpA7OIW4u2xOfPPIebh4UBt5D3e8twZv/rQ77NFk+4pM6H/fPJkQ0fUYhdnXhdj7PIGCgMsGtsAHN3UP6AVZYLHhu9JSOYUAt8ARcHs9JxJ7yt+c5TMjBnSVNS6nLXqmpge0uNnpxPu7d8DkCqxwNslLv5MnMqRTIlChNsUEt4YR0CuVuKZFFvRctiO2LEP0YthqVKKMy2w06u8+1b7pYLAjR+f7JbN8TyVGv7gBcAf2YGusDdQnQxSe/sN6SrpYuxpZVt74cTeOVliw818TkJOuR5XZgf8uOXCS0y39bMYXW0CJFje8dBESNBIWbSuWkxbKDsjw4i/D22NAxzQ5B8/oJxbgt63FOL9enqF3F+zG8h2lckLCm8fmI79Fojz2ic834amvtpyUZ4ge8P9ZtA9Wu+vEg57y+Tz33XY5ueKp0WQr9pTiXzcOwB0XdpbXv+5fy/HfpQdky9Oyp8fAaHbil82FWLazBJIo4pUbB6B1Wq25fJIc3XU07GSIosnIgfp0mbnPpG+6lvv9kYHokNlw3qeGxhqdLnxRWopqe206Am6BIdA+IfGEb48kn2mg2uHAIXMNtldVey1WJQAAIABJREFUwuHxnJEUkVVoUGYWRrRoHRQZ2V9Tjc/375F/7850ZVZHfNrqDeiekoZUteZELh2X14Nyuw1bK8px0GwKiMQFhlYU9xYEdDiepTrecxDFlGVot1HCMbuSQ+gb+XdTFBVoo3OgfYJvf6wdx0wYOGMVPK7IsAzltUjAmucugF7z51A4sqL0uGcOjlVYsfq5C9GjTXKDSJJjdOc7v8etYzrh1RsHyA/sCc/9hvlrKGqullndeVFnvHLDAPnfT3+9BY9+vB5j+uecSLrY0MREqC5+dhEotxHN8/GdZ+GqYe0alMFkc6H3tLnYX2xqMLR+VPdszH54hBwCv3ZfOcY++St6tUvBT4+NPOEnRBYTAX+kCaAklNfOWgaHyxsxZEivVeLL23rjnM6pfp9qs9uNL4pK5BB6bv4jQOe4hV6Pc7NaoU1CQoPh10T0jXYHfjl2GHurjacNi0hWqXFDfmeoFX7k32hARCI5cw4dkInM6cgQEf0UtRrnZLdE56SU09bgonO+y1iFhYVHUc3Xb39GWxBkZ+oRKckBWV79P1nR0TNmyNAxs4A9JjWbxJvk3AlooXejS6JvgnOwzIr+TyyHxea7b5OIDi8evqQH/nZ+3p++KVJG5Hv/sx6i4MWVZ+fihb/2/ZNI9JCe/sVmvPvjbtlR+uJBOfJV1LBHf5b9fepagkaJbx88B91aJ2Ph1iL8ZeZSDOuehY/vGHqiT20WaK9cDuOtn3fho4X7YD9e14tudgblp+Gre4c3CMunSwrwyKcb4PR48dK1/XD1sFzZYZtC1TcUVMrzvnRtX1w9vD02H6zEzW+twsEyM87tmoWHL+2O7jnJ8rUcvVDIb+f9X/fi5Tk7YHFQMkLgpev644qz2sgZpafMXIblu8hnCGiToceyp8fKiSWX7CzFVS/9Ls/x1s2DMaF/a9mP6q//Wo7fthUhPUGNRU+OQZpBhQMlZgx/7CdZLn+bICrwt3Na4eWru/g7RJZlXlkFdptq/au4+YcAEaEeqWkY38Z/n6x1ZSX4+ejhPy1AOhiSmY3zWp7++tgfqUqsFvm6rKETIxM3nR6X5nZAgtI/nxdKr/Dx3l2gedlB+2QNSAoFxqalIl+vi1sLWkyQoSqHgC3VWjjZYdqfZ0xY+mToFOiR9MfL/3STkrPs0KdW41CZOSzrhjpJndldeTxpYv356Aqn/oO3oT70pKACqNSR/IbIwkSFR22nRESRf44kCfIVmtnmlv1kyGZUV/yU1lWpFHC63HJ9rrrPT66T5pUTITbUiATJ+XKo6KsAaNWSPBdZdajRR7RFKjtCZO0ECSFfI0Wt3Em62lphlWYHbI5aslq3Po0lskTfqp0uKh1Sa/SiPail2pIalAuJIoFIDiJ29HNaRy76StcbEKCUan2wrHZ3wFdk/dunYO7dfZGg9d+6sKrKiBXVNZxXLMBflLzEZExqmytfm/rbSMdrS0uw4Njhk67C6DxMbtcBnZJT/J2qwX5EXt7csRXWBqIA6Urn+rwuSNPU1uLzp5FcJqcDH+zZCXOEWKr9kbup+qhUSlySlopWAWDaVLI1xTpRT4bsbgGbq9Wosfn2X2kKQONljWSNiL4pNp/bpZw3w/+5BhsLKn325Q6MQB0CaqWE7+/qg7M7+X89dshqk61ClgAdb+MZdZnIigKuz+uKDO2fCxP7wsbmduOjPTtRZrMe95cDlIKA6/O7IF0T+Hz11yPZyDJU3IAlZ2zrNuidlhGUFWN9WSnmHymAQvCf+PnCIVY+z9RoMDkzHbo4dKiOajJEvyzbjUqU2CVOptbEv42UKLB/qh0SZfLz0Sb9awMWbC7x1Y0/ZwRkBBQKBf4xqT3uvaC934iQw/TnJSWocUSGo77fgjdzR3qGkuPx+La5QRELEp/C4f+zZ6dsVaU/GoUCUzt1hd7P66vTQUCyfVmwD3uNtdnP61qaWoObOnUNyjGb5rC6XHhv13bUOB18XXYK+JRQt5NOi3EZgUUANvMxDsvyUU2GjpgV2GfmUhthOQkBTkK3NwPTHPDnBmPap9vx1kJyLvZNnAIUg7vHIAJdWiViySMD5WzV/jR6ac4pK8des4VLbfgDWL0+ZBu5qXNXpKmDt+LIPmM7t8JINd/o+lcUcWN+F6So/b/Cakhs0usn+3bjsIkK+daSIY/Xgz5pmbgwp22AOz25+9xDBXKSR/Yd+jOM9GXk3JQk9E6IrwzVUUuGzC4BG4xaOI77OoT0m8GDA0ZApdagd0I1DH7UJ4u0xIsBb5YHNBkCWrUSX93eK6As0+uM1VhcWcVEKAgtUeK9W7t0h1L0j3iebolP9u7CIVON7MNGBOuqDnloa0gMQqI/hlDmd/IZqp9viH42pnUbDMzICmnubZXlmH2oIGhrWEiLR8FgtVKJKzPTka7yzzk9CrbkU8SoJEPkpLnVqEG5jS0NPjXcSB0kpRJdDVaka3z7av2yrQwTX9kIeH2H4jeSuDxtVCAgYOp5bfDylM5+S2t0ufB5cSlqOIzeb8zqd6QQ+P/r1DUgx+mGFvq2YD+2V1XIV1dEWEa1ypEjykJpVQ473tm5HZRMsa45PW454q1PWkYoU8v10D7fv5ctQ2dAsZ1Oi/EZaXL5lHhoUUmGDpgkHLKq4OaIgGY7o5RrKNdgR1u9bzK0+VA1hjy5sjbEiRsjcBoEEnVKLH1sEDpk+Jdc0enx4POiYpQ4XewzGOSpSlKp8LdO3UImQ18e2IvdxiqZDNH1Vmu9AX/N85/UNiQ+Rar9dPTQSb5BTIaCVHQQwyi57oAEPc5OCS0qMIilm2VI1JEhk0vA5iquO9Ysp+WURVvogS6JvhPbFVbZ0eWBxSeKfUaC7CxDZCEgSSLeu6EHLhvovzVhdbURyyqrue5YCKpUiwrc3rUHVCFGD5ED9VHK8nzct4c8fCa2yUWXFP+jAetvg2qT0Zwm58m16yir9LnZrTAsu2UIuwZWlhTht2NH5Gs9bqdHQKdU4vKsDKQp/fCHiHIgo4oMUQqVDRVKmJwi+wdEwMFLUXvRJ9V39A4VDO0wbTHKTL6JUwRsi0VocgQEDO6YhHn39JdzEvnTSuwOfFFSCjtbh/2B67R9iApc2T4P7RKC9+8hC92bO7b8KXcP1b26un1+QLmASFC6Zpt7uADbKmuv3eo3sjq1T0ySZQ62UW6sT/ftwmHTH+Qt2LlifpwgIEOlwpXZmbJjfCy3qCJDRywS9tYo5Cy33JofAYNKwMA0u09B6AF2zTub8O2aYp99uUP8IaCUFFhwfz8MaO+/OX5OaRl2myIjkWc0a4wiwagO2RXt84IOVd9XY8Tn+/b8yf+Gfu+JEFFyxEQ/HXGJqMw+eAA7jvsfNYStHLrfuTvI+TuYRjmR3t25rXYoW4Z8Qkjh9qNSktEzMbajy6KGDJFRYYvZAKuNrQs+T28TdVAqRJyVaZOjR3y1L1cX4bp3NnN4vS+g4vDzi/tn4eOpvfx2Zt1UU4OFFVV8PRaGs0I51+m75TUdO6GtIfCXHTmuv7d7O6xud4ORWUSIEpRKDM1qgV6p6Wf0TTpiNmHhsSM4YjafkaPQnB0Sk+Qs14FkzK6D67uD+7G9ssLv8xYGmKN+Cq1KiasyM5GiDI6ARgMAUUGG6PBvNapRKlejZ6tQpBwsMmF3T3YgXeNbJ/tKzBg0fRWsdt/XapGyP5aj8RFI1mvw03190b21fy9iKqPwWXGpnNOGW/gQoESGRC4CKW9B5TIWHD2MTRVlPq1K9ITI0mjRITER2Vr9iQglD7yosNtwsKYG+0zVx8u4+N4XxWKMaZ0jR5WdepV2utH0HllTVoqFxw7zW8Q3xCf3EAR01usxLiMt0JFR0z8qyFCxTcT2KiX7CUXYsRIEETkGJzoafIfMO5we9Ju+GvuLjBG2Cxan2RAQRDw6sQMeusi/TNP0Qv2tvAIba0z8LAiz0ogoJKvV+GvHztBL0hmtJtSX/IR+PHIIWyrL/SIjch29419lySeo7usTfb1ViOJJ1mV/EiHWjR/RohUGpGdCIQhnlJnk3VpRLsvMyYWCOzykq/GZ6cjT+xftGdwqzTcq4skQ5RRaW6GB2enb+tB8MMbnyqIoIlFyoXeq068H4nnPrsGqvRXxCRbv+k8IJOjVWP7IQLTP1PmFzhGbDV+VlnNKDb/QCrxTXfboc7JboWdqKtSKP1+JkE/P/mojfi08jAqb/bQEhHyR5PIcxwv5UrQakR7y92moJhgVBLZ5qGixBw63W/blIVJE7vSnI0fHawfLYfzntWglV7FvyEp0xGTC4qKjOGw2gRKBcPxY4GejbkSqRo0pmZlQn6aAdPAzN//IiCZDdNgPmUQcsKjhoV8QbhGGgACNRGU5qEaZb9Fu+882fLj0GFAviZrvUdwjFhGgF9z9F+bisUkd/fLdoG/235WW4ZDFGotwNPqeiJQQUSAyQoSG/hBhkf+cQhDouUv5h1rp9MjS6kAV4qk/XWeRX0+pzSbnDKP56A+RHKUgIkmtQpKkQoJKJY9PUqpkB2qtQpKLwYqCCOn4mFM3THK4jhMnCp83O50wuVyodthR7XSi2umQr0bpv50ekt8jy1T3FZksQ6lqtXwFZyDHakGQK9Qfs5jlcWSNqiNVNIYeV3Xy0/7o3xaXSyZv/limGl1hEboAleoYnpyEvjHoTB3RZMjiAlaVqdkkHqG/GCSW3pCAntoKaCXflru3fjuEez/bDa+HiW0Eq7RJRMtrkYB1TwyGws9vmBuqq7Go0shO00Foh17wGknC6JY56JaSCqIQlXYbymx2VDrscvZuKl5q9bjl2l9mp1vuQ5dZMkGAFypBAZVChFZSQq9QyCSHIsTS1Rq5Oj1lsvbXdyeILZw0pNJuB0WEldisoHxEJKPN7YHF5YTN7ZJJFTWdQpJlIksQRZ6RRUorKWRyRmQtVa2RrwYzNFqZVG0oK8Wy4kIu4OpDQUR+r22ZhZQQC/GGeg7CPT6iydBOowKFVonJULi1Hsb5JElCt0Qr0tS+ydDWIzU495lVsDqYDIVRBdE3lSjh5avyMHVEG79kJ6vBx8UlKLPa/OrPnU5GQK1QyL5AaWr16a+c6q61jl9t0Qx111z079oI9Nq6Y2Q5of+MBAuKfA1XT1bZG+n4o6hOzobkP90ZOWSuwSd7dkXE3iL5HPc0GDA6xpypI5YM1TiBTUYdHE5XJJ+JuJeNHjgdEt1oo/OtJ8oP1fcfy7GnyBT3uMUzAO0y9Fjy6CCk6v3LarvOaMTiSiN/KQri0BBZ6JiYhMtDSFIYxLJRO4Su397ZuQ2VDgf7Fp1Bi2pJwlXZmTGVmTpiydCmShUq7LV1brhFNgIpGi/6pPgXMv/3T7bjvUWHI3tDLF3jISAIeHpyHu4am+vXGpUOJ/5TVAw3+wz6hdepnciq1i89A2Nbtw1qfDwO+mz/HhyoMaLW/sWtIQQoEWOuVoOJGelNdj3a2JqISDJkcQOrS9Wycx+3yEdAFAUMzbBBJfp+ePxvZSFufG8L54uKfLU2joSCgN3PD0erFI1f8682VmNplZELsfqF1p87hatoapDLR90wimR7ffsW2X/K99Ms6rYXVoGVCgWuaUGJGFVhnbe5Jos4MuT21NYfq3bS7TSToeY6GIGsS2SoR7ITaWrfFez3FlvQ67GVgMc/S1IgcnDfSEdAwBOXdMR9F/qXV6jS6cT/ikthcfJZCUWz9FIf3SoHfdMy2BfGB5DkRD3/6CG/suqHopNYGdtKo8bkrAwoRf9qCkbyviOODFXYRWw36eFw+K55FcnAxpNsokKBtjoHcv1Ivmi2uTB4xgrsL6EQaSa78XROMpP12DB9EJL99BVaWF6JDTXVfExCPCR1oeQjW+agS3IydJIyZq42QoRGHk43EGaXE1sqyrGsuAgU2s/NPwQUSiUmpaWgnVbr34AI7hVRZIhq5GwzqlDKqUQi+Mg0LFqaTkSvJP+ife7/30688ethePmhE3V6DlpgQcBfhrTA2zf08GsKyjHzSVGJnG+GW/AI0M21JIig0hn0iqc8P5Q/aHBWFtoZEuVw80iJDAt+l4GNrItAI9Kzr9qI1aUlOGo2yV/N6rBQioKcz4ibbwQ6JSZgXGpK1FsdI4oMldtEbDGqOJeI7/MXcT10agn9ki1Q+pF8cccxE4Y9s4aL7kacFhtPIEq6t/SxIeiR47sGGb2CFpSVY7vVxtmmQ1RJXmISzs5uibkHC1Bss5zwg6EoUJ2kQIpKg9yERLQ1JCJZVZskkRIYxlqjzNYWtwuUo2h/TTUO1FSjymGHze0+KUiH8hL1Tc9A79R0fLJ3F+wethL5OguUd2hSVgbaafzzA/Q1X3N9HlFkaFOlEkSI2C7eXMch+HUVkhLdEqxI1/h+eNidbvR/fDn2l1iCX5BHRhUCF/fPxic39/JL5iqnE5+VlcNi46tyvwA7TSeygIxvk4seqWlyBuYN5aXYXFEuJyusH6VbZ//QSpKckJBqk1FCRb1Um/ogUamsTVyoVILsSJR8kSxKtaU1KKs11TKD/Df9d2MkXyR56clCmcidHjfsbo98vWVxOykZtpw0kiw9lICR1q92OOSkkTWUydrplH9Ofag/RYnVyViXcZr23CExCb1TM9DqeO2tz/btRoGpJhQVxM3YNloNLsvOiur9RgwZMrsEbKjSwOHkhHzReKKoaGumxoVuyb7zDdH+/vLmJny7rigat8oyB4qAqMQ3d/TAmB4Zfo1cR9mmK6rkkg/cgkeACNDfOneTS2rUNSIQRRYLlpcU4ZjFJJOF+nag+iUr6vCv00L94qr1ExrWGYO9goAuScmY0CY37FcmiwuPYnVp8R/1zuoSLdbVPzu+wZP2Qj87buWin5+cpkUAXYVRPbOeqWnompwKSTzZrL2iuAi//T973wEfR3Wt/+3OzPZdaVfdkmXJvXdMMzWQUJLQQwskpOf/SOClUQIEAoEkJKSQ5IVUEkgIhJbQQoeAce/dli1ZslV3tdpeZsv/d+5KQs3aWW3RrnTv+/nheO/cufPdOzPfnPOdc9qP8agyBVtQr9Hg+spymITCFVLnBRmiG3SvW0JnUOQhtAo2Xr52MWrUWGENsDpEydqbu+345M+38jplyYCaAL9XWbXYdPepioTT5Mp4vLUDnogyUj0B4MnKJdCLn4qj3jh/EbPYDG30eyAaYXW/iBw1edxo8rqZK2lwG34vH+/upuf4NKMZV8+YDUHBMyCVC3+m6RAOuHqGX8eIg4xMorVqAdNMZkw1mjHFYESxVsNKdpCbZ6R2xOvBYw37J6TbMBXslfSlIJr5Bj3OLbFlxTKoZA7p9skLMkQ1yLb0GBHmYsl013NcjxcFNVbaQjAoqFPmCURx2gMbcLDVPa5z5ifPLgJUnPN7l8zAtxSG01MNsnddHq4VSnNZiJisLC1nIfVK3FasUGosBl8kApccZkVOEzW/osw1RVYi+o1ohkcOs/9SLTAqlkrHhWMxJtIu0+txw6x5rLhrJtujB/ahLeBjQ5L7jlx05NYjQThFx9H5+tx29O/UdGoB9EwySxqYJYkRH7L+KMGDjif32q/27OCV7hUuJBGiz1ZRzTJlmeUVDpuzbnlBho74RBxyZ/bmyRmC/ET9CJBFutYQZeU5lLSvPbYXf3qXslFzd4gSvAqxT4lZi10/WA2LYbh1Yuj10C541u5Ak4eXa0l3rQnLT9XPZKU4st2ILG3q6sQbx5ph0WrxlbkLQfXQMtXIivXwnh2MjBHh+eKcBTDl4IVLJI8sUg1ul2IClalrLtRxTrMVY1VR9vdcNvAZdzIUigKbujUIcat4NtY3t2Oyr7Q4TrCFFJnJn9vUjk8/sguIKyNPub0YfrZMIHD2/FL86+bloMScyZojLOOvbe08mjQZUAp+J4vJjQsWM0F0LtoupwP/OtIIWuabFyxlVptMNZ8cwSP7drLILqMg4svzMku2jjdPIpRb7J34z9FmToYULmaxRsK1VZXQZdgyqPD0aXUbdzLU6hfQ4Nchwl1kaS1kvhys1emwyOSBRUpu7bF7wjjx7jVod4XzZfp8HhlEQK0W8MRXF+Pjy8qTjkpumuc7u9Do50nGkoKloIO110KjoGtGuhz2uPDPww3MbXbj/MUsGi1TzR4M4NEDeyHH47BqtPjKvIWZGjrpOB0BPzt38hjZpENNig6iKOKsoiIstpgK7nrHnQxRXqEuP9P6Fxx4fMLDEVCpBUw3hTHNqMza892nD+AXrzbxgrwTcDPVl5ux7q5VMOmSWwnckQgea2tHMKJs30xAuDJ2SfQkpfxCV9TPzNiYyQbqDATw14P7EI5FWQRbqS5zGYlbvB78/fBBFkpfazLh2hlzkk0nY79TrbJf7SGrFN+XikBVqTDdaMAlZaWKuudTp3ElQ6GoCusdWkSoIBlvEwYBi1aFFbaQopDU/W1erL5/E/wBnlNmwmwAdiEqfOXsqfjpNfMUXdZ6lwsf9Li5i0wRWqN3ItJw9pQanFxeOWrHrmAAZRkiLSQ2/sP+3SyXz/Wz5qLamDnLwH6XE882HWbXsshqw8dr6zOAEgnAI+wjjBJNHq+RpesvB/ehPfBhwsqMnHwCD0JRjJ+rroIxg7qxXMA1rmRov0tAa0DkVoFcrHQOz0E5SJbZwijWJLf2BcJRnP6D9dhzjESzyfvn8DL4qdJCQIVnb1qmKLcQCXD/3tYBe5i7S9OCvPdguovmWIpw2SiWISJMlGtodUVVJk7JnuG/2rsTnnCYhdZTVutMtU32TrzScoRFgp1UXoGzqmoyMrQ7HEKLz4cFVttxx6Pr+ndzE3b3dCv6uMvIxCbAICuKLDjTZi2oKxk3MiTHEsLpAC89VFAbRslk1Wo1yrQyFhQrMy3/+vUjuP3pBkSG5ThRcjbeJx8RmGLVYfM9pyqKImsPhfBERxdiUWX7JR+vN9/mRALqG2bPO667yhEM4sWWJnxm1tyMTf2P+/eykh8XT6tnSQwz1dZ0tOGt1qOMDJ0zpQYnlGUm07EjFMTbrUdxad2MUQXSlOzxjWMtGU8kmSl88nEcSn/wmSkV0BeQdWjcyFBPWIVdHqpOz78G83Ezpzsnk16DFUVeCMmDiBCNxrDgu2vQYuflOdLFPR+Op2zkd148A7dcOF3RdNb0uLDOOTyhnqKDeacRESCLxhQj6WtmQVIPDnOn395qPYYGTw8LU1eadycZ1P84fJDV/Tqrqjqpiy7ZWAN/JyKyrquDzfOS2nrMG8WSk8q4rT4vHm3Yj5vnL2alRkZqZEGjshxHfF5uGUoBXI1Wi8tKrJii1aZw1Ph2HTcy1OCVcNQncI3A+K5/1s4uCAIWFoVQolWmB7v1qf14+LWmrM2HD5w7BIwGLd769gosVFiU9dFjbejmH0UZXyB6kV9WNx1zh1hpKDninw/sZbW8SOysGUKWxjqRl1qasL3bgRN6kz2OdZyhx73Q3IQd3XZGRq6aPgvTM5Q7qcHdgycOHWTWppOP4y4k8fbfDh/kUo4UF1OlVoNcZacXWQrGojYuZCgcBTb36EF6Ed4mJgKkGyqSYlhqk1nukWRtR4sbZz2wCcEw95smwyrff585xYIPbj8BRgVRZE2BAJ7vsCMaV0aa8/3a821+JJC+buacQUkQKVT99/v2QCcKjAz1FWRNd+5UP2xNZzvmFllxaZ0yq6CScz51uAFEXGiHfG72PFZKIxNtm6OLuQprjWZcO3POsLIbwUgEjx/aD4qU66vZlonzTpYxzJKI66uqoBMKI6HyuJAhe1CNXS4tYjxccULfF6QdWmENwaxASB2NxvGVv+zBE2uP8a+wQt4VKjWuPKEcf/zikr4amce9GnLXvOZwYI8/yPVCWVpzsg5RSY5VvTobwnx7tx0v9wqSyU1GOYky0bbau/DK0SOoMZpYRFmmGlmxKJqLMkJTdmsq+ZFuIxzebjuGtZ3tjCj+z7xFwxJFElkinDgRGhvaVJ7jojIbpg8oFDy2kXJz1LiQoX1uEa2+wmCLuVmGiXkWeogkynMoSy/+wUEnzntoK6I8AWfBbgiqBfWXLy3CxStGD+umC2R6DIcT7R5PwV5vvk88jjhsGh2+OHc+BJWaJUX8e8N+tPi8zNLy5TkLMkIuCAcqpPp0YwMrlfH1BUsyBs3v9u0GiZ2JDN28cAmrNZZu648SczooCwTLyTTLUtw/LEXFPXpwH7wRbqlOB+ulZjM+Upo5MX06c0l2bM7JUDQWxyanHr4wN4snW5yJ8LtBSuQckhRwX18wgjPuX4+9rbw2VaGufblFh70/XA2dJnltKgqlf6rLjgB3jWZ9uetNZmhFAfT8pVpb9PQlQjDdbGHuskw0jyzjqNfLqsBTTTQl7nEl5z3kdrNisUSe5xQVKyr1k2zceBw46vOyYqzUKElkmV7Xf1hPKIQ2v59bhZIBmeR3m4aiyqoyJtJPczqjHp5zMkQust1uDYsg4m3iIyBKEmYZAqgyKFvv13Z14YqHtyPCw6wLcnOcu6gcz9+0TNHc1/a4QH/opcwbR4AjMPEQENUCLq4owbQMJffMJkI5J0MHyUUW0iAaUeY6yebF87Fzg4DNIGJpkbKweXovnv2jTdjQ4MjN5PhZMoiACndcNAO3fWJG0jHJXfO7llb4eW6ppFjxDhyBQkVALYpYYtDh7JKSvL+EnJIhetFtdevR4+dRZHm/MzI4QUGtwrISGRZRmXXoN2804ztPHUCcC+wzuAo5GEot4a1bluHEGckzz3aEwvg7VajnVqEcLAw/BUdgnBBQAZUGA64sK4GoUqCVGKdp0mlzSoZIJrTZaeQagXFc8PE5tQpmTQwrFIbZ9/hknPvjTdhzzD0+0+VnHRMClUVabLjnFJSYkgtcd3p8eMPp5FFkY0KaH8QRKBwEjFotri0vgzlD2rRsXXlOyZA9JGBHd2bEetkChI+bHQS0Oj0WGN2K6pXRDF7e3oUrfrWVVJ7ZmRDnEKKEAAAgAElEQVQfNeMIXLC0Av+8camicZ/rsuOw16eoL+/EEeAIFC4CFFV8cUVp3ofY55QMbe8W4Qjlt6mscLdc/s+8ygjMNYcURWh4gzLOemAjL+Ca/8vKZkg5pe6/fBa+9tG6pDMORWN4vKMTFLHDG0eAIzDxEZhrMuLCstK8vtCckaFwNI51Di0iXC6U1xsim5OjkNtl1hAsCpIw0jw2NbnwsQc3IxjiuT6yuS6ZGFuURLxzy0osqytKOlxbKIQnO+08iCIpUrwDR2BiIKBTq/H5muq8zkadMzLkCgNbe/RcI5CBvd3nOFJQ5SIDZ8vcEGQuLdNGsdCqPJLwwp9uxDt7uzM3CT5SVhCwGCRsu/cUVBR9mKvleCfa0OPCGreHPwuyshJ8UI5A/iFAtco+VVGGGl3y58N4zT5nZKjVr0aDT48Iz+iZ9lobJDUrWuiTYyBiVEikSCMJWGkNQico0wJtbnLhIw9sgMzzUqW9b7I5wKxKIzZ//1RFCfGeae8E1STjjSPAEZgcCAiShHOKLVhoMuXtBeeMDB2kKvVeNU+wlsZW0IgqLKzQodQoMgrkDUexozUATzhWMISItCUl2ggWFEUUZ6j95hP78Ns3W6iAQxro8UOzh4AKN55bix9dqawe1R+PtaKHZ53O3nLwkTkCeYYAeQWWFVlwlvXDkid5NsXchNZTCvidbj26A/xlNtYNEIvFsXiKHjVFg8OWSYv17mEPCslwIkkaLCnywSIpsw7ta/PitPs3wh8IjxU+flw2EVCp8fatK7FKQX4hKqvwf0dbIfMM49lcET42RyDvEKgzm3BJiS1vS3PkxDIUigIbunWQI5wMpbNDT6o1olg/ODUB0Yk1TV54QyNjS7/3RadnqlZQOtdAx9JXgk0TxyJrWJF1iMo1/O6dZnzr7/t5kr50wc/C8aUWPTZ8b5UivdBerw//sTv4OmZhHfiQHIF8RsAgivh0VWXe5hvKCRmicPpdLh2iPPV+/15lBKVP7BMngnD8bUxdRTVwcq0JJu3w1AREhjwjkCE6R6VZRIlBZNWqj7lk1m+0c+XqZhJFCXNNfpTrlVmHiEif++AmbDzkzNUU+XkUIrC4zoY1t6+EWgHbfqHLjoM+P3eXK8SWd+MITBQEVIKAK8pKMXVAQdx8urackKFDbgHNfpE/AHutNERGbHoB1l6S0uGJwE+6n+MQoj4ydMo0E4waZWSIjqm2iFhUaegfNxyJYV2zH75RzpXLzVlmUGOhJaiYnL2/vxuf+PlWhGXl0Wi5vJ7Jeq6PLCzDv29envTyI7EYHmtthzMS4c+CpGjxDhyBiYUARZSdXGTBycXJ02+Mx5XnhAxtd0pwBAsp5il7S0HWmrllWkyzafp9p5FoHFtb/bD7oiMSAyI2ElmGUiBDhPapdUaYtIPdasd6ZOzoCOSF4FoQBMw0hVCtsKI9YffVR3fhsTWtRCuzt0h8ZOUIqAT8v49U48Gr5iU9xheN4I/tXZDDXPuVFCzegSMwARGo0+txaWV5Xrx/hsKbEzK0waGBlz//2OtbVAGnTzdBS36vAc3pj2Bds2/E7MxEArSiCqvrTdAIw0nlSG4y6nbmDDOkIf07PTI2HwsotsZk+340atVYVhzECAavEU/d2OXHR364ER2uYLanxsdXgoBaxA8vn6Eo87QjHMbfnS6E/X4lI/M+eYSAilygcdIf5v4jJO1zqxI6RTb33E8/j1Zx/KdSotHg+imVeSmizgkZ+sCuR1DmqafpXqSX/ynTjBCH6CtCkRjeOeRFbAT9UB8ZOq3eNIzc0PYeSobofjdp1FhdZxxGrlrdMra35YdliOZO1qFag4w6o6yoTAcd8+rOLlz5m52QZZ6Zerwfb2qVCk/euBQXLClPOpUGnx8vOnsQ5euWFKuxdojIEThaHOxwQ7EBZpuZ/d3j8MDvSpBQjV4Da5W1/xQBtx9uuwcaQ++/DyAMIV8Q9mY7upo6IWollE0rg62mBJJW6j/e2e5E2B+GocgAc0nifEObu8uFgCc4rI8ckhPzValgshphsn2YhybgCaD7qAOOYw5QhvOiymIUlxezMRhBUoHNLSonLOqltWVQCx9+ZEblCJxtTnQf6wZdo6W8GOV15TBaDYOys4V8IfR09LApi5KAkqkflo2IhCPopvNrRFin2BQ/o8a6fhP9OJMk4XNTKiGp868sV9bJkD8KbO7WQ+Z1ONhHSZ/FZqiFh0LnyTLkCg7XDqVMhuJAdZGERZX6YRagQ44QDthDeWWmFCUJSy1+xWU6SEz9qV9vxWs76aHPP/XG8wFq0ol4/46TQEkXk7XNHi/esSde1LxlBwFnqxOP3/IXdlssO385Vl97OiMN/3n4ZTRsOAgVVIwkXf/QDRBEAdFIFH+/5TH0dPagbkkdLr7tMkYu6JigN4hnvv8UXB2uRLBH761WVFGET33/akg6if3biw/9G03bGlFcUYzrfvLZEa1Hb/3xDex5dzeKyotw5b1XQ6PXMgA6GtvxxG1/gyAJWH7+Cqz+9OmIx+KMID3/o2cQ9JCmsNcaHo9DkEQsPHshVl93JhPs/+nGP8DjcEOj0+C6hz4LvUnPxg0Hwnjjd6+haWtjYt5s/onjz/jsWZh3xnzEo3E29t739+KNR15lf6dr+sxDn4PWqGXHbHhmPTY8tw6Vsypx2Z2f4mQozW2rlSRcW1EKqzQ4RUyaw2bk8KyTIco8fcCjQSzGw+ppxYjYrK43wjxEy0P/vqczgGYnWUgGr23qZCiO+eU61Fq1w8ba3xXC4e78IkN0taU6FRZZlc/L7gnjnB9vwsE2T0ZuBD7I2BAoNWvR8ODpkIa4fUca7Y1uJ7a73GM7ET9KEQJkCXni9scZAVjysaU49erT2Ev91V+9gsObDyVe5irgvBsvQN3SegS9Afz1G4+CLErTFtfhk9+5mJEhb7cHz97/DHzdXnbe4iorI0dBTyJzOFlhPvnti6A16vDyL17Eke1NzFp01f3XwmQdnmX4nT+/hb3v7WGWlyvvuwaWsoSItrOxA0/e+QQjQ0s/tgynXnMayBr17H1PM6sOXYfRZmLz9tjdjGjNP2MBPvKlc9m//eXmPzGrF5Gha358HSNDZB3694PPo2VXMzsHWauMVhM6D3ew4+n38248H7WL69gY+97fCyJrfa60WSfNxjlf+ihikSi7tpZdLaiYWYlLbr+MkyFFu/D4ncgT8DGbFfNMyT+e0jxVyodnnQwdcItoDUiIxbibrI8MLZ2iR5XlQzNz36p1eSPYcsw/zNYxFjJ0Yq0JNsNg8TSdZ0dbgIXY50N4/cDdKqgFzDDLqDEojxR7aVsnrn2E3GXKj0n5DuEHjIrAyTOteOPWVUlRopfQkx1dOMbLcCTFKp0OSsgQrYWt2obL77oS4WAYj31zMBmKRWPY9K8NWP/sOmZJmn/mAmZhioQieOXhl9B2oBXU56LvXIKaBVMHkaErf3BNv2tu4HUoJUN0nt1v78K7f3mbEReyVp3z5Y8hjjhcnS7sf38f5pw6l7nriEANI0NmPSM9z93/DJsjudQuveMKGIuNaN13FC/97EX2YW6rLsEV3/sUsxT1kyGo2HmILF3zo+tgsBjw8s9ewNE9RzkZSmdTDjiWIspWFplxenH+ZaLOKhmizbzdqUGPLHIy1LshiNjMKNFgVplumKuK9EJvNbgxNDdlqmSI3OkUhj9STqL1zT50+yN5+YVj1muxzOKFqFbu+rr1qQN4+PWmDzNLZuim5cMoQ+C61dX47WcXJu1MVfR+03wUoUJKlZ70qvKvQzIyRNoXsvzEYzFc+I1PoqyufDgZisTw5J1/Z1obamTJYRojFbDtla1Y88R7oLI6H//GJzF1UW3GydDWVzZj7ZMfMKuQudSM82/6OCNvQ9tIZEhn1OG/j72D3W/tYvM9/+sXon7ZdHYovYifvvsf6Gwk/ZOIax74NEw2cz8ZUotqRo7CvhCzUC05dwleePBfOLqXk6FM7XRagzq9DpeUl+WVVIPtj5CrS/mbJ0VEonFgY5cGgVivkj/F4ydidyI2RToBJ08jcfPwK/ygyQv3kASKycgQERxn4EPLG+mRTqkzQjfEdUHjJMTWJDg8fqoDImVscyQs6jlrLDO1NoZFxZSZWtmZu31hnHbfOjR1UXRZ1rZyzjAotBN979LZ+M4F9Umn3SPL+POxNp55OilS6XVIRoZIs0MurkMbGjB95Qyc9fmP4NGb/jjITeZz+hgZCrgDEDQCPvuzzyf0QQDaG9qx7ZUtzG22/MIVTIw90E2WrmWISIjjqINplRhpi8eZeJksQUvPX4HaxbWMiFEbiQzRfJ7/wTPobOpkbrtP3X0VLJVF7NFAVq7XfvsfNKw/ALVawMW3X4rKmVX9ZIh0QnVL6tn/Lp1WhotuuQRv/PZVNO9s5pah9LZl/9H0jC/VaHBNZTnEPBNRZ5UMUd2sdd0GRLh4etBWIsvNmdPNoMKrQxtFerUOcWMlI0MbyNozgAzpJBVOrzMNywgsR+NYc8SLAEu6OPzcLNpNo2KFYImMdPoi8OU4Y7UgiJhrCaJCp1xjtrfVi/N/ugVdLl4JPUPPLMXD/PlLi/GpVVVJ+x/xB/FMRwenq0mRSq9DMjJEep5zvvIxPP/AM4zgXHLbZUyfI4flfs2Q1+FNkCFPoFfwfA0jHn1taKh7pskQEaAdr23HxufXMyF0XyO3V/3y6Vh9zemwlFmOS4aevfdp2Ju7QFaiq35wDfQWih5LkKHXf/cqDq7dz6xE5990IdNN7XsvoRki9xiN/d7f/sv0Qh/96nnMJbjzrR2MNHHNUHp7s+9ovSDghuoq0H/zqWWVDIWiKmzx2xDwcpHrwEUn+8VJtQZY9VR9fnBr6QljZ3tgkGUkVTJk1qpxat1wEWNQjuH9Ji9YsMhQkTYA7RCLUjiSIE+hSG4tLmadiEUWP3Qp3Cu/fesIvvNkAy/5ksuni0qNZ76+FOctKkt61p0eL15zdHN3ZlKk0uuQjAxpDFrc8IvPM5E1RYkt/Mhi7H9/73HJkNagxfU/vYG5lY7X0iJDTR148o7BAmqKJiOTtMfuwbp/fsAEzCF/IqqMCNH0FTNw4f9+gvUZqhkiy9Bz9z6NruYuaPVaXHnf1Uw83U+GHnkVB9clyBCNUbto2iAB9QU3f5xFvTVuOYzqeTWwVtuw8/XtnAylty0HHS3pdLihrARm8fh7KoOnUzxUVsmQVwa2eS0IB3mCvEFkKA7Mr9BimjURXjqwuUNRrGn0DrLcpEKGiLZQqY8Ta4er9b2hKN5r9DImNNQuRMctrtSzkPyBbeuxANo9uRdcl+piWGxVLoyORGO467kG/OI/Tdxdpvj2T7OjWsS7t63AyvrkYsi1PS6sdXsQ59Xq0wR99MOVkKEv/t+XsevtnXj30beZSJjSegQ8/n7LEOXdIcsQkRGy0lz+vSuZm6qv9Scw7P2HVMgQWZzJlVZcmdAgHdt7FM/94BmQXmfJR5cyoTYjQ72Nzk/RZURQ1j29lrnIKBfRVT+4loW/DyVDRN5e/81/cGjzIfZBedFtl6Jq9pSEm0ylwvM/fAat+1qhltS4+v5Po6isaBgZInH1k3f8jdmSquZU48i2Ru4my+CulbRaXFNqY+6yfGpZJUM9IRV2eAyI8CRrg9acyE1tsYQFlYmcGAMbubLIejPQGpMSGYoDFWYRy6sTpuGBjYTTa4/4IIxQUJMyXFNmbGGIyYii26h2mkIJT8b2tiiKmG4Iosao3F3m9IZx/kNbsLPZlbF58IFGQUDQYPu9qzCzPHmY7Fv2bmzz+Zhwl7fsIaCUDJH7qY/wUL6hgW4yIg4v/ewFNG49zCY6+6Q5OOOGs3rD2z3Y+eYOlFSXsFw9RDAGkqHLvvcpmIqM/e5Qcj2RO44sPFte2swsOxQWv+CMhYxobX5xE9Y9+QGL8Dr9M2dh8TmLWYQbRZRNXzEd5tKEO8zd6cafb/oDJI0Eo9XIyBCF0T968x8Hh9ab9di/Zj/e/P1rbG4zVs7EuV/9GMup1NPuxFN3/QOUSFFv0TMyRORpYGj9BTd9HHXL6/H8/c/i2L6jTK8UDUdRPqOCu8kytG0FScJlpSWYqhtuDMjQKcY0TFbJUFdQhV0uLX8AjrA0Fq2a1RobiWRsbPHDThFf/V9HiXIcx8tATZohRyDal1cMU4slLByBaLW5ZRa6P5QMxeJx1Fg0WDxlMDmjL0Zyk/nCuXWT9cEliSKWF/thHJ6F4Lib/Vh3EOc8uBnNXYn8KLxlEQFRh8M/PgkVluQPtRc6u3DQHxiXcg5ZRCDvhlZKhmjia5/6AJtf2Mi0MkRGBuYZoiSKr/zyJaazoXBzyspM2pv2g62MTJC4+ZoHroOtxoaXfv4CmnccYa4nS6k5kbSR5VSLYdqSepz9hXNwZPsRvPDg88wapDPpWEJIvyeAPW/vAmWhpjlc+f2rmTCbotW2v7oNklZE3fIZsFVZ0XWkC43bDgMxoHpeNS669VJ2zEh5hqLRGJ649TFGkoiVLTxnMRtj63+29ucqWn7Bcpx0xanD8gwRGapdPA0HPtiHN/+QyD1ErXw6J0OZ2uxqQcCFNitm51muoaySobaAgL09KQg/MoV2AYxDNcOI3IxUa6ypO4S9naF+opTMMrStNQAiOnTfkoV5pk2D2eW6YSgctAfRYA+PkNQxzixJFebBrMMXjuK9w77chpQNmXWxJo6lJTJSSd7+333duPgXWxHi+YeyeidoJRENPzkNNmNyc/dT7R1oIXf5+PDqrOKQT4MzMnTr44zAUNJFEgSzDNS/fBmHtxxiOpovPvIVZqFxdbnwj+/+DTE5hhgRl0XTGMlIhN7HsenfG7Dx+Q2J0heM3CRqexHpobDzEy49kUVsvfPnt7H7nZ3DgjJoDidffgpWfPIExCIxvPvXt7Hnnd39iR/7xiTCdfr1Z2DB2YvYeV//7atoWH+QnbNPrE3XQL+RReeiWy5lofZkMXr063+EpzuRdPHaB6/vz0DddrCN5QgK+ek52jt/QiUWR92yehDpoX/vS7r45h9eZ2410gxRMkbqR9j0tPcw/MrrK3DpHZfnZUqSfNp/SuZCmJ9bYsUi88ilW5SMkY0+WSVDR3wCDrk5GRpp4diDotaI4hFE1D0Bcmf5FZOh7a0BUM0xuufpeTWvQoc66/AXFEu4SP2GTIhC/VdNNQyzGO1qD6ClJ/d6oYHTU6nUqDFFMcuUWh2yv7x/DDf+dS/Pb5WNp0bvmFaDiN0/PB1FhuSmu8fbO9AR4NrBLC4HG5qyRFPoOxEXEgeTCJgaCYLbG9pYKPzKT67qt9DtX7OP1d6iRlmWya3Up9mhMSiLM/2hyDIiPhSWXzW7iiUt7Gvkcju4/gBLyvihORvQGDWYfeKcQZFox/YdQ/P2pv46aaYSM+qX1aGsruJD0hWLs2gw0hM5KNdRLA61JKCstpQRGcoN1EeUyILkdXqhM2ix+KNLmVurr1HGarpue4udld4gjREliayZP3VQPwrlP7BmH1SCCgvOXMhcc9TaD7ahaXsjO5aE1JTscbSUJNle24k0/hk2K1YWJXDOl5ZVMnTQI6LFm8o3fb7Akv15kGtqQYWeaYeG3mDhSAxvH/YyYkMtmWVoIBmi/kuqRs5wTe43h3+wKJlOsahCh5riweQp0heGL4//p7xGEjHPFGQ5iJRql8jFd9ezB/HwG808tUNWtrMKc6qMWHPnSdBrkn/w/LXLgS4vd11mZSmGDEr6GGrk+uojNmRhIfExERyyCvW1vn8f2r//d5WKuaOoX9+xAwXOA8cZ+hyj/iP1pfn1WZtojmQ1GqnRefsKr7KxovFhZZ3Y3KgiPeIjjkPXTCSnT/RNtdiGWSdViYLR1Njv/RcFkEuHlTWLDT93LtZyop5jWZEFZ9s+LBacD9eZVTK0vVuEI8TJ0EgLTQSn3ChieQ0VUx2e82djsx/2QEI3lIwM7ekIoMkpo7eQM1YdJ2z//UYvvOHBDx5yq501wwS9NHidfBR51uTLhz3K5iCKAlZaAzCkEI1JhOhTv9qKV3baeUh3xldShfnVRrz33ZOgS0KGiE7/tcsOuzd/9lPG4eADcgQ4AooRWGax4OwSToYUAzbRO+p6RdEjRXc5vBFsPOpnZudkZGhfZxCHuylrM9gf0iINJTf0Qnrz4OBSH/S1VWWWsGTKcELW1B3G3s5A3piFiTBapDiWWOWUynW4/RF85vc78BoRIi5YydwtpVLjnHlWPHfzimHJPYeeJBqP49GOTvRwN1nm8OcjcQQKGIF6vQGXVibPT5bLS8yqZWi9XYJPVlZWIZcXnS/nEtTAGSSiHqHitxyL473DXlAWbyJDLKt0vWnEsPiD9hBIHE0CQBJknzXTPEwX5JdjbLyBTi9aGSoLYhmS3ZDC+9e3+OAJjl62I9c4Ugr9amMEM03DdU+jzaWpy48v/XkPPjjYzaOZMrVoKjXOnW9jZCiZ61KOxfCXjk64gqFMnZ2PwxHgCBQwAnU6HS6rqsirK8gqGVpnl+DnZGjUBadM1COJqOmgDS0+OHwJH7ZBo8IZ00dW3zd2h7CnI8iIkvU4CRcpcSJFnfU1IkVGSc1yCw1tiXxEFIKfV3uVTYYsRDPNEUw1DvDtK5hmqzOIU+9djy5PiBMiBXgl7aJS4/KV5fjLl5ck7eqWI3i8sxOBcGoi+KQD8w4cAY5AQSJg02hYSY58alklQ+vtGvj482/U9Z5VqsGMkuFh8HTQYUcI+7qCLNcHkZyTpo2c3I5KeFCkGJEhiiKbO0JYfYM9hAbHh1/mZG2abtNgzgh99/e63ZJ98Y/XRtZpRMy3BFAspSbubuj04bJfbkNDOxfypr12KjU+s7oKv/lM8or1HiJDXV3whz6sM5X2+fkAHAGOQMEiYJU0+FzNJCJD77RreZXqUbYraXaoPtmJtYYRtTmRWBxbjvrRE4hiabUB5aaR1cMkdl7f7EcgEmNuL9sIKuOhBWDJ6rO6bri2iKLc3m/0gdxq+dx0koBFliDMmtQI0ZqDTnzmdzvR5uRFXdNaX06G0oKPH8wRmMwIFEsSPl8zJa8gyKpl6K225MnY8gqNHE+mTxi9+jjJF2k60VgcwUicubSGCYEGzJdcW05/FPUlmkFFXqkLka6NRwNw+BJlNei8NcUSFo2QpbrTS1mqC4MomDRqLLOGIKlTI0Sbm3pw0c+3wenlGpYxb/kUyFDCTdaFQJhbhsaMNz+QIzCBEOBkaAItZqYuhcgO6XbM2uS5WsZ6zqFkiNKMkDWq1DjY0kT9drYHcdRFkWn5L3wn/ZBVG8fi4lDK823o8OGjD25CRw9PBDimfZUCGeoMhfFERxciUeWFd8c0J34QR4AjUBAIcDJUEMuU20kSGVpRY0DlkFIYmZwFkZytrQFWcJUa1UWjqvaiMJjwkFuOqtoPLBKbyXlkYyxKqlaujWKOJTxipN1o53xnbze+/OhuHHWQJSw161I2rqWgxkyRDP29vRPRWGqi94LCg0+WI8ARUIwAJ0OKocrPjn0ZoftmlynjSb11ZCFzJlGgMPktrX6Kx8LKGj2MIyTKozIg65qpT2E1QRAxRR/GDFOE5VlKpe1v8+Gin23BUScvIpoKbkiRDHHLUEro8s4cgQmNACdDBby8ZMGh4qp6kVK/q0C5UwJynBUQVaf6Bh6CA7mrVtYYso4OXQM1lql6pKzXLT7YfZRbKOtTyfgJyEJUw3IQpe6K8QQiOOuHG7G3lapccwuRosVJgQy5IlE83tGBIA+tVwQt78QRmOgITDoy9HabpuCdD/RuFNUqLK7SoVgvsL9TI91NOBqDMxBlxU9JvExtLESCEiWeMX3khIq5uin8VKG+0VfQ60UlO6bpQ6g1Kq9h1odvpzuEz/9hF97aQ0UrOSFKuu9SIEM8tD4pmrwDR2BSITDpyNA6uxb+PCj0mc4uI+qzrFqPctPxK3NTOHqXN4ID9hC8odRfxDS/U+qMoOgoIlk0HuUWImJF5GssBCvVa25zy0xXlKaRK9XTZr6/SoU5FhlTDLHRgu9GPK/TK+Pzf9yJ1/d0Ixbl+pZRF4eToczvXT4iR2CSIDAJyVDhZ6CmfDxnTjczF5mSRpmgjzjDKRMYm0EAFW/2h2OQozEIajWoSodFp8bUIg0jY9kkRTvbAszCNRGaIIqYbghiqjH1XElU3PWmx/biT+8d5Rai0TaDSo3PnjYFv75+QdItwy1DSSHiHTgCkwqBSZd0cV2XBH9EGYnI550wrZgEzlpF4dv0Mm11y9jVHhw1L9DQ6x0kVemDjHlr4kzfQ0Vdi3UCC4cv0guQBDUo9dDAEHhy29FJtWJqmIcjcaxt9jIN1ERpoiCg3hhCDVmIUoMDciSGP713DN/+xwFEeTj4yFtCpcZHF9jw7E3Ja5MFI1FWtd4T5GkMJsr9xa+DI5AOAtP0elxeWZ7OEBk/NqtJF7c7JDjCKb6JMn6J6Q9IFKG2SMKMUi10IxRVHU5s4iC3086OYEb1uDQPCpMnRElnRKHxQu+bnn4jUkNuLkriqNSSRXPv8snY2DIBXGRDFoIsRDOMIVTrxyYK/9fmdtz0t/3ocvOX+LC7KIVCrbxqffrPID4CR2AiIVCn0+OyqklEhnY4JdiDhU+GmH0mDmZxWTJFD5teGDEaa+hmPdAVRIODEhhmZhsPtB6NZO2g301aAavrjSnpZXZ3BNDck1ol+MxcUfZHUanVmGMOMw3RWNqhTh8+8bNtONLF65kNxk+FpdPMePu2E6FJ8oFAZOgvHV1wBgojs/lY9gk/hiPAEVCOwHyzGeeX2pQfkIOeWbUMHXCLOOrLw9LnYwSWyAaRkITbTJeU5FAoO2V0bvOkTzTo3EaNmhEyXzjGSnQwjkX/j+YFwGYUsKBcD6M2NczXHvHBFZy4gmGNJKFcE8QsSzQlkti3TY52B3HH0wfwzOZOLqzuv0nRoXIAACAASURBVHdUmFdtxPvfPQm6EXJWDb3F/trlQJeXE8oxPnr4YRyBCYXAMosFZ5dY8+qaskqGDnsENHmzV2ZivJAkYjLNqsG8cm1SC5E3FMWaJi8otmmsBiI6X4lRwNIpeogqFehLm6L0mNg6FmcRZ2atmpGlsZTRePewZ0LphUbaF4IgYJpRxlRDBAq18IOGCcpR/PjFRvz67WZ4/RNDaJ7u/VNZpMG2+06DWT9yAeGB4z/W3olObhlKF3J+PEdgQiBwWokVqyyWvLqWrJKh9oCAPT0TjwzRChJBqbdJmF1GFqLRaU6TM4x9nenpTuaW61BnzU7h27cPeQqqBMdY7yBBlFCllTHTPHbX5dqDTlz3yA608ZpmMGgEHHzwDBQbj592om+t/nasDe28UOtYty4/jiMwYRCggCCyCi01m/PqmrJKhrqCauxyaRCPjU2vkVdIHWcyZB2aZtWOOlUSPb9zeOw1v0gcXWoQccLU7GSpnixkiBaJLETFUgQLi2RQ2oSxtBZHAF9/bA/eoHxEE3hvJ8NGJepw+Mcnodwy+v6ncf7Vacchv58FAEy2Rg9/0q71/UEshqgsQ1SrQZ+KZNkVVWpmZTao1dCq1Yj3Jv60CAJLs9Hf4nG4otFELrJeK7GbcmLFADlO/w5EEAfVGQSNL0mIxaKIx+LsOTyRn8WTbV8V6vXSfXBBaQnmGrPzPhsrLlklQ86QGjvdekQiE9OtQM91ek4tqtRjimX0r+Nd7SRSHls1+D6t0uKq5OcZy0aYTGSI8FGp1DBpYphvkWEUx/ZyphQKf/zvUfzopSa0OQuvnttY9smwYwQNdt13IurLkj/UXuuyY5c/MLFfxkR66A8AsyTCIkowiyK0iMMkqGFQC9CpKSWGClq1AC1FhEIFjUrNoj/VY3akJ1aGUmvQZ2cgGoUcjyFExCgWgz8ahT8agy8WRVithicSQU84DF80xn4nM/dkJKkZuQf4ICkjQAT94hIr6vT6lI/N5gFZJUOesArbPCbI4VA2r2Hcx6aHG1ltzFqKMht5Ou5gFCRUHturNzEmfUEuqdKj1Kgsmk0pMJONDPXhYtCoMdccQrFm7Kuy95gXX/7zLmxr8SI62bJWq0V8cMcJWFKb3Pf/fncPNnq9hS9AH0B4JFGABDUMKiI7IsokEZVaLUo0EvRqgZGevtQXSu/FXPQjqxKlFCPC5AjJ6JJDaA2F4Y1E4Y1FEVGrEY4krE+MJE1Ca14u1mGynkPUanFNiRVl2uQW5VxilFUyFIiosMVbhFBgYn8507PCoFHh1DpTf+2yoYtID5VdHUEcdY09soxe2WQwr7NpMLNUm7EH7WQlQ7RGGolyEQVRpR+7K5eSNP59XRtu/+dB9PgmNvEftK9VAl74xnKcPS95iOx2jwdvOJwF+2JVCwJUahVK1AJq9TrUEOmRRBgFgWkG6b4cqfhxLh/m6Z6LyA/dBaFYDPaQjA45hOZgCK2yzP49KqdeBDndOfHjJx4CGqMB11utKJKSB17k8uqzSobCMWB9txGyPDHdZAMXiohKtUXCwsrjC6opsux9sg71hsKPZaH7PtLMOjVm2LSoNItpP4QnMxmiNRDUAqYYZEw3ko5orDF/wPZmN777dAPe3UdaoombquDDfavCX7+8GJedUJl0Kx/2B/BcR2fSfvnQQS2KzJ2nV6tRKkmo0+tQrtGgWBKhV6ugUU/MoJCRsCc3WigeR49MFiQZzYEQ2sIh+CNRqAQhYQ3llqN82LYFMwdJEPCF6ioYhPy6j7JKhqg6xNouCXJcPSl80kSIllbpUXUc/RD93tITxp4US3WMtsuJDE23aUd10SW7SyY7GSJ86Mu/TBPBdJMMBZHix4U0JEfxs1eP4NH3W9FiJ4vo2F1wydYtH37/4afm4msfnZZ0KvZQGI+1tjELQz42suoYJQkkWK7odXfV6bUwCPn19ZoP2BFBagmF0BoMoSMsw61SoScQYCk/ODHKhxXK4zmoVCgWRFxXXZF3HxVZJUP0GtjarYFbVk+aqBu9pMIp045fDoNM0ZuO+uHwja1EBHve9OZaHKhPorB7SgQ5FrsGJ0OJhwcJqzWSGkuLAmMWVvc9hlz+CL75xF78Y30n4rGJ6174ylm1+Om185I+fekF+uuWYwnBbj40lQpUriUejaJUEnGSpQg1Bi3T+vCWGgJEgtqCIWz1eHEkGEBEpWbaMC7KTg3HydCbIsmm6jS4rLw8aUqaXOORVTJEF7OnR0RnWCp84aTClSGyMsUigiK/jqchCEZi2NTih5f8iCk2k0aN+RU69ASiONITRlCmQqQJCkR106aXaFBTJKW00TgZGrwIOknEFL2MOmN67l3SEq0/7MIDLzbinT0OsPjnCdbOml+CF7+xMulV0UfA420d6AqNr6aKLIBFVMTXoEetRoMSjQYWMaH74S19BPzRCJxyBM2hMBoDQXRFI4iE07uP0p8VHyFfEFALaiwyGnFOSXKdYa7nnHUy1OJT45CXcl1MbHfBwIUj2cmJtQYU6Y5vYqfoMrIQhaisRgrPYQrHPbnOyIhPQI7hiDPMyn0E5cQ4RMbKTSLmlGlZRmolok5OhobfdqIoolQKY7o5Cp2Q3t71BmQ8sb4dD79+BI1dgQllJa0t1WPPA6cp2mf/cXRjt9uT02dc3/43ihIqNRJm6XWoNxqYHoi37CIQjsXREQphr8+Ho8Ew3NEI+xzguY6yi3s+j65Wq3G2rRhL8izhImGWdTLUE1Jhh1uHSGQyCEoT25DMwyaNgFPqjKMKcklQva7Zz0pqjMaHBr2K40CZScSyKfr+scnStL8rhFZXmDnQGLmKA4uqdCz/UTJCxMnQ8R8fOlHAwqIgLGmE3w8c/ZYn9+NP77XCH6S1KvxmMYhYd9cpmFaaPGfIBo8X79nJQpabptPrYIzFsNBgxBKLCRInQLkBfoSzkGWwwe/Hdq8PnbE4gsH0MvKP24XwE6eFgCSKuKa8FKV5FlafEzJEL/IP7HqQsHQyNbr5V1QbUGE+fjJGsuKEIjFsafXDFaTqZcMbEasyk4QKk4gD9hDkaCI3LQmnl1QZ+ovFUj+qV3bQHkK7R2YWIoOkZhXsk0VIvX7AjWh6xo8JvLQqaDUCyqUQZpijSYvzJgOC1qmxy4/H17ThV28egS9I38qF6z6TBDWeu2k5yF2WrO33+fFytxOxSPY0VKRJoOSGC81GzDHoUSyKBUGCYnFmM0nobJiFN3Gfj6S7oY+bgW69D9M1JpI+5nMjfRElfWwKhrDF5UFPNPGs4sLrfF61zM3NIEn4/JRKaPLwwyTrliGCcZ1dg8lY29KiE3DiVENSMkIusw0tPiT4Yhx0HEXi+eUYexiWGEQsrzHAFYhid0cQPjnx8qw0iVhUpR+W26jDK6PVJTN3WXXR6PXMorE43mzwsDT+vB0fARJXW3XANH0YVm1myMuOFjf+9O4xvLCtC+2s1lkBLoJKwM8/PQdfPGNq0u3THgrhKWcP5ECGrQIqFSM8NQY96jQazDXq8yYKTI6FEYoGEYqFEInLCEdD7E8wFkRMFQH9XzgaRigSQDweQzBK/6WdEGPHHK/ci07QQ61KuPp0EgVOqKFRayEJEnSCDvGYGjqVFlpBB42gg6ASoVUn/jf9yYdGYvrGQAD7/EG0UkbsSIS70PJhYbI4B/o4+Ux1FStFk28tJ2RoW7eE7lB+f7FkY2HooUZiZ6pwn6w1OkLY1xViWV9PrDXCqhex+ZgPDj/l8UiMU1ssIRyNY90RH/yRxIuz1CAwsbZWHNvm8oSi+KApvczYya5tIv2u1WowRQpgqjGKMUI+DI6mLj9+/toRPL+5Aw6vXFiaIpWA/z2vFvddNjvpMnujUfyp0w45Qy4SsoJoRQHVGg1OKSpGuTZ5wdikkxxDh1g8imicSlvIkONhOEN2dIcccEecCMWCCMfCiMYjECWKqqUaYXFEWZ2w7JFfZj0SEpYiEq0SmY+ESP9GhEgPg9qEEm0ZbLoyaFRaSGoJolrsJVi5f1bT3tjkcuOA389KhxA+vE08BKbqdbiiojwvLZg5IUMH3BKO+tWTzhRKZIiiv06tNyV1r5C77N3DXlZgcUaJFnPKdOzvG1t86AnGWIbbZdUGpheSI3FsOeaHM5ggSiVGAcurDcfNfj3aLUUutW2tgYl312XxithLWIhjfpGcVimPgVMkCyARod+/04KHX29mVkDEC8G1rMKFy8rw1P8sS4q4HIvh0WNtYIVF00jUR64wvSRitk6HVRYLjII659FgRHJc4R44gh3oDLUhhADkqIxINMIsPPRRk++NMmojroIoiNAIEtQxERX6apRpy2HWWGESTTm9BEIsGI1it9eHzR4P6KnEs17ndAmyezKVCstMJpxdmn+RZHThOSFDHQE19nq0kya8fvBLDizcfXapbtSoMXoZkmWoqTsEgyTgtOkJAkUi67XNfkSicVAOo5U1Bpi0AtMa7WwPossXYYTIqhewokYP0nCk0vZ3BnG4O5xSRFsq40/kvlTKIxFxFoEmNdhHhaXDFcTruxz465pWrD/Uw9Y+n11oK2eU4p1blyv62nu2o5PpRcYSUUSRKFTodJnFjLmkB5JyYwkiqw4Rn+5wF1zhbrijroTrK5r4iCBXVgFwH0W3IrMisTqIGuZuIwuSjSxImjJYNVb277loVFyWXGiUu8guRxKWookCci4AzMNzUFqLT5TYMDPPqtX3QZUTMuSPAJu69YhMtkKWvSjTPXzKNCOK9KMndCP9zruNXoQjcSydokdlr/i6zS1jZ3uA6XooXH7VVANzi4VJfH0s0G8hMmvVrGCsUpcZETAK77f7IopeZHl4f437lMhKJKmBWZYIbJoo+3umGrlU3thjx2Pvt2JtoxdtDl9ekqIpNiPW37UKNlPyF+UWlxvvOHtSSshHGBdrNZiu1WKVxQyDmN2s0OTuIu2OJ+KGI9yJVl8zfBFKCZBwH02qZIKq3pprcTDd0RTDVJRqKmDTlYJ0S6RTynbb7vZgdyCAjkCwICxu2cajUMfXajS4rrws72qS5ZQMkTB4m0sLTyj/TcfZ2GhEhmwGAaumGpNaYHa3B9DcQyUhVMy9Jgkq9vDd3xVEY3cieVmFWWCRZBQlRub4jS1+dDO3CpiLbXaZsgcURaa91+RFqDdHUTaufbKMKWk00MTDWFgUhjHDBgsiRU6/jFd3dOHu5xpwzEmJC/PnXiK31Ya7TsL8GnPS5SaR7B9a25V9GKlU0AgiTrCYsMRshE6lLG9W0kkcp4Mck3HQtQdtoaOQBT9kOTop6iqmihdZj3Q6HRBSoUxXhdlFC2AWLakOk1J/ikJr8AfwlsMJP9X941ailPDLh841RiMuLyvJWIHxTF9TTixDNOkDXh2OeiavKC4hptZimnV0ouINJwTNkRiYlafMmPgKJqsRWYHIikNtbrkW9bbEWJSFem9nkImtF1XqRg3nH7iBfOEo3jnkTRrtlulNN2HHU6mYqLpCF8NUYwSGNJM1joRTIBzFliMu/HNdB97Y040j3cFe9/N4kiMV7r10Fr5xQb2ipf3DsVa4RstKzEiQgIVGIyNBtiy5w0j47JHdaPE3whlxwBlwMKEztUll/VG0aiN06rUaqSHAKJlgk0pQbayDTSqFJCS3Eo7ltESm9/sC2OL3wx0Oj8ndOpbz8mPSREClwiKLBR+1Fac5UPYOzxkZokzUh306RKPZyzGSPZgyM7KoprplRhiSCEy2twbQ6pZRaRFZ4de+3CFEXjYe9SMgxyGqgJVTDSzqjBpZiMjSo9RFRsccc4Wxoz04pnpmmUFkYo5ClhKtoEa5JsyizjTqD0umZPKK3f4I1jf24Kn17VjX4MLR7gDC45TcdPm0Irz73ROhJqFbkvZUeydaAiOI9olMqtSYptdidXExSjUZNrGxj4oofBE32gOtaAu2wBl2UHafrEZ2JcNjovxOzylRI0Kn0qNcMwVTjfWwiEUQ1Zlfx0A0inUuFw4EQvDKMrcU5fkmojqAp1ssWF6U3Ho8XpeSMzLUHVJjt9cIOTy+tYnGC+jE1yblBAFW15mZ++t4jcLd32/yMU/IqfVGWLQfao3IcrTmsA+ReBxzy3XMLTbWtvmoPyHA5i0rCDASG48zPVG1ceSkmpk88a6jHvz81Sa8vtMOO3GNWO5eEsUGCTsfOA02BT7Cd5092Ox2DyIgJK40CQLOL7GhRjf2PX08PMnSQwRot2srPJEedm9x608md9+QsVRgxFgDLeYXL8cU/VRosmAtcssRvOJwoD0WR2Sc695lEc2CH1otiri4xMZqAuZryxkZCkZVWG/XMHfPZG70ACZhNOUGOl5maOpDmaSPOGVW44ySMPY1+q3bHwVZiaosmlFJ1Wg4U6HX9c08v1Au9iKFMBfrRZSog6g2RjEKD057OrQ/OtwhNNmD2N7swX8POPH6zk74KA0DswFm5/6TJBFr7zwR86YkD8du9Pvxr+4eROmLXqWCQRBwcrEFc1jNsMxWjXeHnWj0NsAZs8MVdCI6SYM40t5YaQxA+9+sNcOitqLGUI8phpp+MXoaw/YfSskbj4RC+KDHha6wzF1nmQA1w2NQxukbaqawD558bTkjQ2QV2ejQwMsLGDMLUb1Nw4TOo1XLpvD5VNxeSjcZvQ53tAVwzCUnzX+kdEzeLzkC5D4ziXFU6yMo0UZARXez3Ygc9fhkbGhy4b/7nNjc5EKjPQyHN4xgmBL/EUlKnyCp1AJ+f8N8XH3ylKSXRLqPxzu6EIzFUK8jl1hRRnVBcjSMbtmOI75DaPMdRVwdRYzXm0m6LtnuQKSIsmYXSVbUGWexnEZ6IXOWAgrH3+z2YhclbuSus2wvZ0rjV+u0uKqqMqVjct05Z2SILqzFJ6DBI3LzdK/LrMoiMcFzstphmdwU9HJ0BiLYeDSR9p+33CMgCCJLqFhrjGCqITKmZJnpzDoSjeFghx9bmlx4d58Tr+7sgk8GwjKVQyD3USxlekQuwStOrMKfv7BI0dRe7LJjkdGIaRk0m5Mgutl7GA3+vQjEfJDD3AWsaDHGoRNzoYlaTNXXY55lCct+3Ze6IN3pkDj/RbsDXZEItwSmC2YGjqdnw0dLSli9wHxuOSVDAco35NRDHieRZz4uBOUGWlSpH+QKy+Y8ewIRbDpK2XLjScP8szkPPjZ5iNTQiYBNkpnQ2pDd9DkjQk5uayqi7PRH0OkKo8URwKYmN7Y0uXHEEYDTK8MVjCCmIgLXm/iut6jo0AFnVRqx5o6TYKSLStJI8yZmqKgo1fpq9B1Es+8QfBEf4vEoJ/rJFiBPfqdEmpSrqEI3BbPN82HWZCbaKByLYr83gP+6XQjS+4Z/+Y3bimslqlRfDlsWAiIyeVE5JUOUL2WzywAP0y/w1ocARZlRFfoqs4RivZDUUjTUoKPE2ULRZhShdqAzhBAnQnm1+ejLSSOoYdVGUSbJsGqiEFPMJJ6NC6Iwfspp1OkKotsXQac7hE6PjE5XCJ4w0OUOweWX4QtH4PCEWXHhl7+5HPOrcxMx4pN9OBpoZH88YXdh1XTLxoIV8JiJEjdaVOpqMM04g9VMU2UgztUeDmOD24N9Pj/XEo3T/ig1GHBNWQkrppzPLadkiIDY5RRhD0uIMa0Cb30I9H24GCQVSk0iK69BL0hqvnAMFEVGIfVk0SEtEdUtoweIXqK6TIBBUrOQfYOohl5D+W4SFImy2HtCMTQ5Q+y/GfoY5wuXDQQoNFkQIMQjmGaKokQTZTXQRtOVZWMaqYxJJDsapX2ZKEmhlQSIWdZCUSkMyg20172D5QWKEQvjbUIgQM80+jPVUI85lkUwiqa0s+PTx+NWtxvr3F5W+2wspWAmBLjjcBEUJTpHr8P5pSVpr2O2p59zMtTqU+OgT8t9ucdZWWb16TX99Fl8BlmCev9xWFzQgE5EeAYe20e0OBHK9u2UufHphaDTaaCPB1Glj7JEjpO9RWMRNHj2oSV8CN6gl1uCJviGMOj0sKkrsMi6EnoxPaE1PR69kShecjjQOsbaeBMc7qxcnqBWMyJEkaL53nJOhuQYsMGhY9YN3jgCHIHREVCrBahUcejUcVilKMr0MZjFGMt0PVkaCbqbfY1o9B2AM2Tn8o/JsvCgXEVk7TZiqn46Zprnpp3ZOhSNYaPbjS0+KrfCQ5uzvZUskoTrqypZEtp8bzknQwTI9m4JjpASpUu+w8fnxxHILQJUA02vllGmkWGT4tAJcUj5m7ojLXBYWoBwNw54d6M90IIod4elhWchH0yWUqvOhjmmRSjTVaad1XqP14u1Hh96gsFChiXv504WoY+Xl+X9PGmC40KGjvrVOOiWeIh9QWwRPsl8RIC+mAVRgDoaRbGGwvRlVgstl2kasokLucR2ODehJdCIyCQu4ZNNjAtxbFEUUCSW4ISS1cxilE6jKLMXHd1oCYV66/ulMxo/digClFftYyU2LDClt065QnZcyJA/AmzuMXIzZa5WmZ9nYiNAolMAFr0EnUqGSSWjSBuHRSLxdWFdehwxHPEexiH/XriDLv7BVFjLl7PZ6jV6TNXNwEzLXOjSSNwYiEWx2eXBJq8XUZ7yJaPrp9dIuLa8DEVZKrSc0cmOl2WIIlD2uLXoCqq5sj/TK8rHm9QIkDtBkCTEoxFo1XEUSxFYtXEY1DGW04gCvfKVIHllD3a7t6LN38LF0ZN6Fyu7eLWghlkowhLrKpRoy8YcrUTvox0eL9a6PPCTFZLnJFK2AKP0oufQQosF59qKM5AgIe3pKBpgXCxDNDMiQkSIeK0gRevEO3EE0kJAkjQsaaJFlFGmjcIsxdmffGqNngbs8W5BaBIXc86n9SiUuYiihOnG2ZhrWZSWluhYIIiXe3rgDk7eYuKZWnOqUn+ezYq5BRBF1nfN40aGKO/iFqceQZnnG8rUBuTjcASSIUB+fPKckbZIJN0RZGhVMegFwKKhSLU4NJTbCOOjP7KHOrDFuRbekCfZpfDfOQL9CFB5D4tkxYKi5ajQV40ZGZccwYsOBzpCYe61GDOKgFYUcX1VBSxi8mz0aZwmo4eOGxlixUKdIhxBCoXJry/UjCLMB+MIFAICvcnuSH0kqGIwimBJPCVEoEGMESRJFYcoJFxtAv2dkapE8s9MNk/EjU2O99ATcnLNUCaBnQRjSaIGM8xzMcM0F1q1dkxXLMdieNXRjYZAkHsuxoQgMNNowCfLKYt44bRxI0MEEaX039St5Q+8wtkvfKaTDAEiOpRFlvIdUQRbJBJheiS1Ks4IkdBLovRCDJXaCMoNmfmwicai2Oh4Hx3hY1zYOsn2XLqXS1oii1iEFbZTUaSxjnm4D5w92ODzISrzgr+pgEiJFq+fUglbgQin+65tXMkQ6dS2uwzopgquvHEEOAIFiwCVEVluDcAkZe4SIjEZez07cdi7jxOizME6aUbSSwbMtSxBnXE6K4qcaovG49jn8+FNpwtyhL+jlOJXbTTiyvLSgrIK0bWNKxmiCTR6RTQHtIhGeDZQpZuN9+MI5BsCRVIcy0rkjEeqUe0xKsGx370LkSh/RuTbuuf7fMhKNFVfj/nFS6EXUi8JQXbOAz4/3urugZ+/o5Iut6iRcKLRiJOKi5L2zbcO406GvDKwuVvDKl7zxhHgCBQeAmQWX2QNw6bJ3k28z7UTB727IfMXUuFtkHGeMbl6LZpirCo5HSbRPCaN236fH2+73PCFeKTZaMtpEEVcXVWB4gISTvddz7iTIZrIPpeItoDAtUPj/NDgp+cIjAUBm0mDxSZvxq1CQ+fS4juMTd0fIB7LjC5pLNfKjylQBFSATqvHEtMqVBtrU74IKg3TFY7gaXsXAmFuoTwegMssZpxdYksZ33w4IC/IkFtWYVuPARH+1ZcPe4LPgSOgGAESV08zyKg3KdNUNHoTof11ptStSH0FW3e6NyEshxXPkXfkCPQhIAoS5lgWYrZlARJ521NrxwIhvOTshifE999Q5ARJxFXlZajUaFIDNU965wUZog+9rU4N3GEVtw7lycbg0+AIKEFAUquwoiQMg5jcWiPH4vhXswS/SoflFj/mF8fGZE1q9B7ALtcW7jJTskC8zzAEBNIRGeqxqOgESELqiv9mSs7o6IafIit5tuoEvioVavRaXF5eziJMC7HlBRki4HrCamzvKZyM1BRmLEoCfB4/6APDaDKyiJeBGbV1Oi3LoBQaktFUkkRQhk66kQb+ptVqQEnx+hr9TuNFhoR2ajQaFubc/2HT208+Tggo+cxFSYTf64dKrYLRaEQ4HB52I0saCaT/oI3d12KxGDs//bevUb/RvqooLJrX+SnEx0Hqc641xTDTrMwqZA+q8HKXBeGAj4XqTzVEcFZlBOIY6oM0eRuww7UBEV5PKvVF40ewZ1yprhwnlJwG/Rhqm7WHQ3iqsxsyt1Cy3UTRpFdUlGGKdmy5nfJhS+YNGSKCvcWphSuU/AtzvIHzef148dn/YPP6begjIHqDDjNm1eOMc07F7HkzEfAHcN93f8IIx5XXXYpFy+b3MmjgH48+g03rt4GOufXu/4XRZEC3w4lf/ugR+P3+/tI4RJoqKstx1nmnYfGSBYz8+H1+PPzg79Ft7wbV1KFGBKa0vATLTliMM89dDUGgRJaJ5nF78OJzr2Lnlt0IBBLiP4NJj1NOOxHnXngmiFhRo3n+/IH/Q0d714eELh6HyWzCjNl1OP+T56KkzAaf14ff/PQPCI/iN1950nKcf9FHEOPajvHeqlk9P5VBWFHsh1FhWY+1dgG7uz8k2kTop+jjOK1chjHFD/Q44jjiOYTtro2I8qr2WV3niTo4fRgWSVacULIaZim16Cd6XnaEZZat2sVdZqjS6XF1VfkYHI/5s7vyhgwRJEf9Ag56pPxOgx4Hfv3QH7Bt0w4WlcCy78aBWDzGCMVpZ5+CL9x4PTwuD2752t2MFM2cMx3fuvNr/daclbHR6gAAIABJREFUR37+Z2xatxU6vR73//xOmC0mdHXYcdvX72YWI2o0LlmF+s7x/77xeSxZsQhetxe3fP0eROSEiI9+77PaxKIxXHLVJ3DhJR9lvxFR++WPH8HenftB6epFNnacfU3TXE84eTm+fPPnGN70v7/51TvY+H3npH9jY8eBYlsR7rz/24hEo7jt6/cMmlvfdqb+xM/OOnc1Pv2FK7kJOX/u84zPhLRCFjGCpVZl4fQUNfpss4jwkOo7tNfKdMA5VTIMKWbuJ0J02LMfe9zbuMss4ys8SQZUAQbRgFPKzmblPFJtLcEQXnI44ZvM9fRUKpxTYsUSszlV+PKqf16RoWgc2OTQwifnp3WIHtzbt+xilhEiCcXFRfjSTZ8F5bLYvH473nj5bdx861cxf/FcRoJSJkM33cOSgy1aOg+XX3sx3n97Ld545R22YYqtRfjBz+9CKBDErTfdAzkso6jYgv+97X+wbcsOPPePFxmJIavQPQ/ehrKKUrzy7zfw9N/+BfKR18+Yhs/9z3UIh8J46P5fwe8JgF4mRNLmzJ/Frudb/+9ORuL0Bj2++r+fZyTtb39+Cg37DrM5XHPDFTjl9BPw9BMvIBgIsjmQdYxcZkSW6LrpJfmJS89DsdWSVxudTyazCGhENVaWBKFTmMtuk12NHT0SYrHhtQhp3xIRuqRWhu5Do6biCVPY/T73dm6JVIwY7zgUAbJSnlxyNioMqdc1awwE8HyXA7Ho5KyzWa7T4eqKMlbrsJBbXpEhArI1IKDBp0ckD32xdMO89NyreO7JF9maL125GP/zzS8wHQ5pZLweH0xmAyM0RBbGRoZUOHH1Snzlps9BlmXc/Z0fou1YO9P8fPe+b6GoyNxPhkpKbfjxb77PbsJHfkHWpm3MGvOVmz+HpSsX4d7bH8Sx5lZmkbrrR7eguiZxo+/evhcP/+R3TAs0Z8Fs/O9tX2V9+sgQ6Z++/5PbUFRchA/+ux5kydJoNfjIeWfgyusvQTQWY+bQbkcPbv3a3YyELVg8D9+680bmPst0rapCvsEm6txLdXEstioLMSZ37nPH9HD6j68toj1jloAzK2SU61NDLRaPYr9nNxooDxEvnZAaeLx3PwJaUYcl1lWoMUxLCRV65h4OBPByt2vSRTkKkoSziixYYjalhFk+ds47MhSOURJGPQJ5WM2eHtg7tuzGb376e6bXoXwntfU1OPXMkxgxsto+9DunRYZOXYEv3/Q5UCjx/Xc8hMMNTczic9u934DNVjyIDP3o1/eQ4AePPvIEsyTRjfmlr38Wi5bOx2033cMIGlmQfvTwPcyCRY0sOnd96wF0O7qZy+zhP/2Y6ZcGkqG7f3wrO+4/L7yJfz72HARRwMVXfhwXXHRu/z4mndMtN36PkZ+FS+bhm3d+jY3N28RGQKsRscTiV1x644BbhTVdGkVFL01aAaeVhVGdYo2zaCyCnT1bcMTXABLw88YRGAsCWo0W803LMM00A+oUS3hs83jwbncPIgOCTcYyh0I6plijwVWV5TAO0KkW0vwHzjXvyBCzDvnV2O+W8lJzQtqbh+77NXbv3M+CrphmJxqDwajHVTdcjlUnL2fEJX0ydAN2bd+LX/3k94xgmMxGfP+n3yVxUj8ZspXY8OBv7kZz0zH89L5fw+vxMpfYt793M6qmlCcsU74AaqdPxe33fiOhWSLVUCyOu759PzrbuxgZ+slv7mVurj4yRFagVaesgMPuxKH9h/sjz777g2+jbvpUToYK9W7PxLxVKtSagJkmZZl4KZz+mSMaeFNwfeslAR+vCYNKfKTa1jv+izZ/y6Dox1TH4P0nNwKCRsCyopNRa6hPGYj1LhfWeXz9ms6UByigA+jd9/GyEsw2Ggto1sefal6SIZrupm4N3MqetzlfCHIFrX9/I5578iUWrdXnFiINztWfuRznXnAmKOJsLG4yFrIviqAw+1AonKgSHgcuvuICXHjZx+B1efvJEJExnUEPOSQzlxq1FScuZZYhCtnvI0P1M+tw6z039Yft0zzv+uYP0NluT5Ch/7uXaZL6yBAjTPF4/3UR0fvMl65m1q+BLjBuGcr51hv3ExLRX2YNwqKQqDR6VHi7g7RCqSVZNGhEnFUeQlWKFqJwNIR1jndhD3SMO1Z8AoWLgFajwxzjIsy0zE3pIsgq9JbTiV0eX15+zKd0MUk6V+i0uLqyomDzCg29vLwlQx1BNQ749HntdiHrz7ZNO5nIubnpKCMKJFT+zt03MaFyHxkqryzD939yO7PMEIH5v5/9iQmPh0WT3XRPf1g86ZDITEsWoVPPOBHnX3wuC4OnaK8+ATUtZl/kF4meZ82dgWtuuJy5t4gM3X7z9+Fxe1FUZMEPf3V3/9ihYBjf+/b9LJyfXlK//ONgNxmRMUoFQNfk6Opmx1312ctwxkdWs2i0vsbJUCYfLYUxVpUhirmWiCJdmByN48VWDRyB1C08hIZZq8bqUhnVxtSO90TcWGt/E96wd+B2LQyA+SzzBgGtpMEc8xLMMM9JKVs1Vbt/vsuOI4FgfkdGp4E0vSM+XmLFDEPqxW/TOG1WD81bMkSPvx092jE/SLOJGhGEIquFWXCIjHR22Jl2JpEXqAy33/ctaHUSvvnlO+Dz+Vm/hx65H1odJVVUMR1QY0MT0+n84Gd3McLDQut7o8kWLp2Hy67+JBu7rNzGSFPfl/VAMkSk5+u3foW5vWwlxUzwTJYkaiRy/v4tJL7uYGTm3ofuQFl5CSMzO7ftxcM/foSNOXfBbNw8goD6vofuYL/f/Z0HGKGiOfzw4btgGLD5ORnK5i7Lv7ENGgErrEFIamXkpMGtwvuO9IIhjFoR51UFYU0xw78v4sP79lfhC/nyD0g+o4JBgAJXVhSfgin6WkUfAH0XFoxG8WSXHfZAsGCuVfFEVSpMNxhwSXmp4kMKoWPekiECrzukwk63HtHeF/x4A0rk5K3X3sPTjz+P2roanH3e6aiprcaWDdvx/FMvMsvP9Fl1+PZdX2dWnPtuf5CJn8nldOElH2MWnoP7/z977wEn11WejT+3Tp/tvUlaSSvJqpYsW26y5CZ3GwPGhBCcfJR/EhL4PgIJSYAkXxqQEL4kJIGEEiAY3JDkbsmS5d5kSbZ6XUnb+/SZW+b/e89oVXd37szOzE45BwyW5txzz3nOmTvPfcvzHsNPf/AwizOqaajGX/z9n7Dg5HNkSMCV16zCZ//woQkDTs8nQyyb7F//8iwBuhifp554Hk88vJkFTi9c3IGP/uZ9zGL0r9/+Afz+AOv+h1/5HBYvX3RBaj1lk1EAdXVNFf7l29/Hu2/sYkGpX/qz38fCJefMxpwMzfSJzN39Sf+q0RbFPK/14OQnu2zoDVrvP9lqVFnAXU0aKlIUt+0MHMV7I2+k7KLLHar8ToWAAImLriq/Bo2uc/GSVuZ9OhzFY/39RRdQTVUSPlxbg1aH3QoMBdMnr8kQZWwdGFPQF8mPivZkKfn7b3wXRw8dY8SH/qwoSqL0BAVTQ8DnvvjbuHz1MkaAdr/7Af7juz9mBWjpz6qqsDggupasSJ/+g4ewfOVidlgSoot/wSxHq69ZyVLrzy/tMX6ixkUXKai6qrqCpdZPVvoiEongO3/zPRw7fIK91dA9SRWajRtPxBfRfBNiiedEF6lcxze+9ccsjuiNV97G9//fj5l1idL1P/35T7FxGFkdGsGXf+9cNtmXvsazyQrmm5/iREkhekVlDKpFKZEjPhE7+qWMaf/UOEXcUEdB1alN/IDvfRz074GhpxazlNpdeO9iR8ClurGy4mpU2+tSWurBYAjPj4widiamM6WL87Azk1Fxu3BTVWXRxAqNw5zXZIgmGdGB93wuhKP5kbLtG/Pj6Y0v4MDeQyyehlxUsiyhtqGWpZ0TYTgLriAwTZ/HH34SA/2JYGVJEliJjdvvuQWXX5kgTdRorG/9xXdBlSuprAYFYk8UdEput7//+j+xgGnKJvvKX3xhSrEvcnFteuwZVo4jEAgywuYtc2P1NauYUnVClToRMP23X/sOCwgnV9gX//R34Xa7WFbcf33vpzhx9BTa57fhU5/9DdjPvBGMjozh7772HUa0Flw2D7/z+5+8pI5aHn6f+ZRSRIDqiC3wxlDvsGblierA5i4Vo7E4k33IRKMzVm2L47YmHWoKwoy6qeH1wW0YjPQXfUBrJnDmY0yOgENx4Nqam1Mq3UEv9NuGR/F+MGhJWiLf8Xfb7HiwpgreMy/E+T7fVOaX92SIFnPML6IzmGep9lSKIx5HMBSGy+U888yf5MF/xmrERBm9LvYDMdFvxNmstCQ/IIk6qlQGhPLCrDTKDBMRDkeYVYcI0ETVls+OCyrDcS6bjN1NECa5JlFris3E2mSsTJj3yRMEaN8rVRNLysmiaa0a9WGfiJcHlIwr8hIpK5MN3N2qQbE4F4JRM2LYPvAM/FFfnqDKp1GICNB3QZVsWFd3ByvhYbWZiOPXfYM4HgpZvSQ/+wkCri4rw5qK1Oq45ediLp1VQZAh3YzjvRE7/PSmyRtHgCOQMwTsNgXLPEHLhVTDehybumzwR7PjlqJyLx1uHVfV6JBSIESDkT68OfwSolqe6nXkbEf5jaaFgADU2Ruxuvp6KKJ1n+2IpuHRgSH4ooV7/pocDnyYym4k3pqLrhUEGSLUByICDgRd0GKxotsEviCOQL4i0Ow0WNC01effnmERbw9lN8aPAjhXVelYVpEa4Tro+wAHfHuKwl2Rr+elFOZFcZ2trjlYUXFVSirVh4MhPDU0XJDnj2Jj76yswBxnirVyCuhAFAwZIkz3jiroj4jc919AB4xPtXARKLNLWFEepjA2Sy1AsUKn7QjGJq9BZmkgC50ooH99XQxt7lSsxXG8PvASesOn+TPEAsa8y+QIsAxd7zJ0eBMJMFbb6yNjeMPnK6gMR3r5WOx24pYqkmYp3lZQZIiCqd8ZtiFG5e154whwBLKGAMWVdXgiqLNbs77QN3JHv4ojYxTKZu2a6U7eqUjY0BhDpc368yCkh/DK4PMIRP3TvT2/vsQRIJft8vLVmOWeaxkJ0n97cmgER0OhghFkdMgSPlFfX5RB0+dvXEGRIZp4b1jEoYB9Um0dy6eSd+QIcAQmRIACRZucJuZ5YpaF5gbDwDO9NkRzWmBZQIVDxIb6qOWYJlow1S57d+Q1xHTucudfgekh4FSdWF25FpU26wKEg7EYHusfQEDLvgV1eqsDFFnGHZUVaHdZDxif7j1n6vqCI0ME1AdjdvSTxH+G0nZnCnx+X45APiJgkykmJwKbRU2hmAFsPClhTLPoT8voogW0e0ysrTcsu/Po9ruG38Ix/8GMzoQPVpoIeNUKrKvfAElIyJRYafsCQTw3NJzf7jJBwDynE3cXmdL0ZPtTkGSI3GXvDtsQ5e4yK9873ocjYBkBVZFxmSeMihRcTx+MiHhn1DZjlbopfmhZmYbLq6275yJGBG8ObsNQZNAyNrwjR2AiBEhyokatx5radRAFayJYVL/s8b5+nIrG8tZd5lUVPFhfD7dk8a2owI9HQZIhwnwoKmKv385F/gr8APLp5w8CpEXV5NQx32vdfD8WE/BMj4JAllLpraLjUCTcVB9DncN6/NBgtB+vD22DpnF3mVWceb+JEZAkEYu9K9GeQpX7gKHjl739GI3lh6Dw+SujeKh7qquKOnvs4p0sWDJEj7z9ozIGYkpBpiryhwpHIN8Q8NqA5eUaZIuFWGn+z3fLOBkg95h1EpKddQtwKgLubo7BbVn+JY6dQ2/gZOhYfrsrsgMYHzXDCEiijGtqbkS1vdbyyB/4/dgy6sub+ps0cSoXtcjlwK3V1uOgLC84jzsWLBkiTM14wl3GxRjz+ITxqRUEAopqwxJPAOWqdVLTHRLwQq8NWh4VUm73xrG2Tid9dkvNMHXsGHgeI5EhS/15J47AVAhU2KtwQ+0GpvhvpVG5jmeHhrE/EMybGNhauw0fr6+FZHENVtZZCH0KmgwRwGMxYK/PiUgBROYXwoHgcyw9BCjmpt0dRZPDtCyu6IsBVJU+pFGcjnUClW10ZUXBlZVRLCyzHj/UFepk2WV6npC6bGPEx88eAhQ/1Opsx/LKKy0LMlJ22cP9A4jmwW+Yx2bDvVUVqLXZsgdSno5c8GSIcD0VFHEsaOPusjw9ZHxa+YsApdHXO0wsLLMet0DlcV4dkHF4zKr9Jbfrd6ki7m7W4JKtk7Sdw6/jhP9IbifK71aUCFC8zZVV16PB0Wx5fTv9PuwYHgPpEM1Uo5eiGyrKsNzjmakpzOh9i4IM0SPvwKiMnoiUN6bGGd1VfnOOgEUEPDYRKysiKaWl7x0V8PYIJS9YJ1AWp5ORbqSYS+6+e5op/snakAHNjxd6NnJlamtw8V5TIEAvGDbJjvX1d8AuWStfYcRN/Ly3HwORmatdttzrwfrKCsvaYsV2CIqCDNGmUPzQnlE7RqJUEd76G2GxbShfD0fAKgIyKehWROBVrH9fQnocm09TnN7MvcFaWZ8oybimWkNHmWGlO+tzzHcY7/ve5hZmy4jxjpMhQPXL5rg7sKziCssgHWG1y0agG9azOS0PPhV5E0U02Gz4cG01FNHi20MmbpxnYxQNGSJcQ7qAPaMKQvn5wppnW8+nU8oIkLLsorIIqlTrpIbEFZ/qljEUEQrCAmtTRNxWH0O1tZdzdhxe6n8OQ+H+Uj4afO0ZQoCyy1ZVXoMmV6vlEZ8ZHMI+f8By/0x0rLbZcF9NddGX20iGVVGRIVrsaAzYM+aCrnNGlGzz+eeliQDVHWtxRDHbbd1qQsbW90dFvDOswDSsXzezCAtodgO3NmqWs8v6It14fWAbT7Wf2Y0rmrt7bB6srbkNqmQtIHlY0/Cz3v6cZWjSs+D+mio02+1Fg3m6Cyk6MkRA9EUkHA46EItxMbV0Dwa/rjgREEUJjQ4N87zW088Jic6AiO39as4e0plCn7LLrqmKYJ7XmiswjjjeG34DnYEjvNpPpjahhMeh6vZz3QuxuPxySyhQiMdOXwA7xsay/tKhKgpuqShDh8tlaW7F3qkoyRC9xR71y+iKcEHGYj/AfH3WEaDAzjIljiXlMSjWqgawwQMa8Ey3irEZVpm2vtILe9plCfe1xixnlw1HB/HK0Ja8DRBPFwd+3cwgQCKG19XcjCqLYowhw8DPevvgz6IyNbnJV7pdWFNeBlHIz6zQXO9WUZKhcRD3jSnoC4s8oDrXp4rfLy8RcKsCLq+IWs6wokVoBgVMKxjRxLytoWQF7IVlcVxdZ1h2l+0aehPHg4e4dcgKuLxPUgTqnA24uuZGCBZP4G6/Hy8OjYBEGTPdKPV/mdvFMsd4O4dAUZMhw6T4IRUjEb7lHIHSRsChUjHTMJzWC2szKcW3ByW8P1L4LxSKomBDfRh1FoOpo2YEOwaehT/iL+2DY3H1pORNP/TkhuXtUgRkRcbysivR6ppjCR7SG/pl/yB6wmFL/VPpNNvlwJ3V1VBLOHNsIryKmgzRgikD+INRG8Y0oaDfbFM57LwvR+B8BGyyhIXeCCpTqERP1x/2CXi5XymOYGJBQIsLuMViMDXFbhzw7cFB/wcw6a2KtwkRoBgrRVRxZfMtCMR82N27A7Bo/Sg1SL32ctxQswGyaK143vtkHRr1ZU4ZXSB1bAfuqKqEU+Kk9eLzV/RkiBZMFQN2jznhi+RWv6HUvux8vfmHgKqqWOgOoipFIjQSA17otRfXd0YAbm4w0Oa25nqIGhFs738awVgw/zY2T2ZEZGh+1XKsbFwPsg69dOLX6AucLFnhvmTbsqBsCRaVL7NEGDXTxMN9/ejPkBBjrcuJj9dUQ+IxQhNuU0mQIVo5aRDtHlUR1qw9CJMdav45RyDfEaAgyQXuCGocqVk2NDOOjV12jIYLJYXe+k5UOCTc1RiFavHFeP/oHuz37c6n8mvWF5uDnkSGrmm9C61l80D/vrNrGw4NvWe5UGkOpphXt6CXk+uqbkaZWmlpXsdCIWwcGJq2dbbW6cBdlRUoV6xZpSxNrsg6lQwZon3zayI+GLMhrJsFIRpXZGeNLyeHCKiKhHZnFA3O1IhQ1ACe71HQHylOtzLpqlxXE0O7xxouQc2PrX1PQTe4btnExzeONS13oK28g5MhC99vUqZu9yzA0vJVFnpTmAdZhwYwEI2m/ZvlVRUmqlitqpbuWaqdSooM0SbTy+77ozaWLsxTRUr12Bf3uskitNATRbU9NcuOYcbx+qCCg77CzhxLtrsOWcS9LNU+Wc/E5xQ3tH90F0yq+cPbBQiQNWhx3RosqV2DeNzEm6efx/GRvdwyNMU5kSUF19bciEpbjaXT1BmO4NcDg9BTFTsVgArVhg/VVHGLkAWkS44MMUKkC9hFFqI8r69kYf94F47ABQiQGX6xJ4TyFMpsjA/w+oCI/b5CUphOf/NXV5tYWmnNOhTSg9g++DQiUZ6WejHiRIaaPe24btY9MEwN244/gYHgaR4zNNXRFIA6eyOuqb3R8gH+aW8/+lPMLPOqKqs3VsFdY5ZwLkkyRMj4Y8Benw0hiqnOgpaDJfR5J45ABhEg19h8dwy1KVqEyN6xa1jE+6MqYnppJBmU2UTc3qRZEmIki8e7w6/jZPAYjx266LwSGXIrZbij4yHEjAg27v8+zLjJyVCS77VNUVmZDrfitfQE2HVGd8hSEXJBQJ3dhturKlHJiZAlfKlTyZIhZiEygH1+ypghPmTtLdEysrwjRyBnCAiwyyT7H0GtIzVXDr0HHPaLeLlfLinpCYlciV4NV1VbcyWG9TBe7NuMqB7N2a7m4kb040r/IY0gUihPtY2n1t8x/yFEjTCeOvQjSIJF/+N5N6N5UGFTM24wkdx05pLq3GeyP62v3tGEK6uvhygkj+aPGCZ+3tuL0SSq1DRuncuBeyoq4JZT34eZxGSm713SZIjA100B74/ZMRKx9lCc6Q3j9+cIXIyAXZGwojwMRxrPvpMBAS/220uysHG5U8U9DSHLpUneHnwFp0LHi8Y6RKTDIbvQXrWUxfkENZ9lheTzzyCl1N8+/7cQ1oN46fgTKRMZIuT17masar6ZpeW/c3prSUgVybKEa6tvthw79J4/gO3DI5NmlgmiiDa7HXfVVHFBxTR+JkqeDBFmFDq0z2fDaFSYdgpjGnvAL+EIpIUAvQW6FAGLvBG408iYPRWMY0e/DWES4irBRvhdUW1gaYW19feFe/DWyHZoWvG4EtfP/ihqXI0I6wG8evJJDIV6Uz4Juqlj/ez7QZl373RvTYlQESErt9dg/Zz7YZOdiBlRPHXwh4gY4ZTGSXnSeXJBs7MNq2uutzQbqmhPsUP6BK5sqn82x+nALVWVcHBlaUt4XtyJk6EziBhx4JCfaplJnBCldZT4RblEgH7IvbY4Otwa3EpqrjGaZ18Y2DrgQChS2injqWSWkQVkR/9zGIkO53Krs3YvcoptmPebKLNXs3uMRQbx7OGfM1eVVTcVucmouRQvE12MGCH2Z6s1uBTRhpvaH0CZvYpdF4z5mavNjBPhTN1tlzWwsjSwqqhYU7nOUhFXIx7H0/2DOBwOX1BvU5IkLHY5sbayHIogZmmmxT8sJ0MX7fEhn4y+mA2aVto/EsV/9At3hVT/yStrWFqhp1R0dXzFA2HguR4VEdLbKvEmKQrWVEaxoMwaFqeCx/Hu0GssSLjQG1llZlUsxFXNt55NhT80+B529myfcmnjQbxUVsKhuGCTnGfJkxE3ENWCzGVmgvTcMCmxIgwpLX9p3dXsfvTnnd3bcXh4l2UyVeh7IEkiWpyzcXllAoNkzafp+FF3L3QzEdahKgpWuly4uqIs2aX88yQIcDJ0EUDkv+6LijgScCDGCRH/AuUZAlRxusGuYa5bgySm/uY8FIljS78Dfl6a5uzONrhE3NYYgxU4KUh4y8CTiBZJmj1ZcJbWX4MFNasYASGis+XowxgM90xISIiwVDnqWf9qZwNUyc5qbY1bkuhz3YixYOpu/3EQufLHRiFOYLEos1Xh5vaPQZYSYoC7e17GvsF3aBYlYRUaP4AuxYn1dXdDkaz5un/V149ToTBkWcGGqnLMczggphH8nmePthmfDidDk2zBUFTEYb/KMs7iZuG/Bc74SeMTmDYCJKY42xVDo0O39MN98Q27gsCOfhVBPc7lJM4DhwjmjXUxSzXLiCzsHnkbJ4KHikKEcdzNtazuOnRUXw5JlBiJ2XHi1xccH1q3XXFhSd3VaCvrgHKGwEx1qGnsmB7BgcF3cXhoFzQjdoEFaW3bvWgum8v+fk/fq4kyHiXgGpsIsw7vYlxWscLSM+IDfwDvRiK4we1Gq91m2aVpafAS7sTJ0BSbH9QFHAw6MRbWL/DRlvB54UufEQQEOFURs51R1KVYZ2x8uhQj9FyvHbEiCv7N5Fa0uOK4tclaRmlA82Fb/zPQ9FgmpzCjY5FFZ27lUixvuB6qZMMrnZtxauww+6ElUlNuq8baWffCqVrTxbl4Mb2Bk3jt5FPMYkSGH7IK3TLv44hoQbzZ9Tz6SaixRIkQYUUWtpsb7oJNsic9B5RmHzUNlHENoaRYpdKBk6EkaGkGcCSgoD8qw0hVDj2VneB9OQITIEBZIi45jsVl0bRS52nIrpCAbb0KjxGa4oQ5bBLuaYxazsp7qe9ZDEUGiurMkvXHpXpxw+wPIRTzY9vxR1kskZe5sx5g7qx0CQuNHdL8zAUX0gKo98zCZbWrGUEKa0EkvDypu32LZQMURcaq8mvR4GwpliUV3Do4GbK4ZV1hGSeDVPW+eNJqLS6dd5shBMgtVm/T0ObWoKaRJEKRF0d8At4YVBDlwdJT7iJl5FAc1rW11jKpDvrex77R3UVoMY7DLruZdWgsMsQCpIkcUfp7JhpZgEiLyIjriRglCrIuYRJ0PqZNrjZcUXWNJRHGTOwFH+NCBDgZSuFE+GMC9vvMhkVYAAAgAElEQVRVhHSuR5QCbLxrigiQeJpdiqPNqaPRac11c/EtSCpi/5iEtwa5VIRV+Il8fqQ1DKec3EIR0kPY0rMJulm8Waekyn9t211oKZtvFUJL/fb1v4XdfS9DQBoM39IdCrOTospYW7UBXrWiMBdQ4LPmZCiNDdw7KmNIs5Wkam8acPFLUkCAiJBbFbHEE4I9DUXp8Vu9NiDjYECBwTMiLaNPLskb68kSl1y3ieJo3ht5HSd8Ry2PX0gdEzXHyrFh3m9AkWwZnXpED+HXB77Pg/gnQHWBdwkWVSzPKN58MGsIcDJkDacLetGjcjAi4JBPQcxMpKPyxhGYDgIUqCqT5ogjhmYn6Qclt05MdL+wHsfL/Qq6whKPcUtjQ1IJpO4JncLboy9Dp8DCImxXNt+C2RWXZXxl9LykzLGd3dvO6htl/CYFOqDXVo4b6+7guMzA/nEyNA3Qw4aAo34FI7pcVBL904CEX5oGAhSv4pYMzHJrqLKlT6xHY8DrAzK6wyKXg0hjH+gSRRJwV7OGSgvGEHKVbRt8qmg0h86HzCY5cO+iz6YdMJ0MfgqmfvIgKU0XJ5FMtv7JPpclGasqr0GjszXdIfh1aSLAyVCawJ1/WW9YxJGgDZoR5z9CGcCzlIYgXZdGp452t5aWdhBhRW/agxERLw7Y4GcFh9MnVKWE/URrJUXqy8sjWFZhBcM4dvQ9j2FtEKZRXFpkVc4GJoiYzfbEvn9HlJXvSM8Kms25zdTYoiSi3taMK2uuzxoRnam15ft9ORnK0A4FdeBYQAWJNZpcpDFDqBbvMGQNckgm5rk1lKvWMpgmQ+PAmIi3hxVEi9Rdk+tT0OyVsaE+Yum2PeHTeGNge5G5yuNo9s5jwdPZbM8c+m+MRgf5j/5FIJe7ynBd5QYoYkKZm7fcIMDJUIZx7ouIOBlSEdTASVGGsS2G4ShA2ibGUe/Q0eo00qotNo6DZgp4d0jGPp9QdJaJmdxruyrh3ibrmkPPdj+GkJYoUFoMjbLI5letwMqm9Vldztajv0qILfJSEhfgTC9Ka6rWodbRkFX8+eAXIsDJUBZOBEm6HPNLGNBsiHJdoiwgXJhDKooKtxjBfK/BhBSn0/wasLVXxSAZMIqgaOh0sMj0tfTjvKraxLIKa/Esrw5uRV+wO9PTmLHxiAzNq1qBVZwMzdgeNLhasaZ67YzdvxRvzMlQFnc9oAMnQvSDJcM0uFhjFqHO66HJGuSU4pjn1VCumGnHBo0v8mRAwMsDVHU+Dvrh4i3zCLgV4P5WjQVUJ2tH/Aew1/cujCIRtqS0+pYcuMmePvRjjEWHuZtsggOmiApubLgbTtmZ7PjxzzOEACdDGQJysmHMOFgc0emIDaNRHmCdZbjzangqZUA1xRptMTQ4KF1+etOjAP33RmXsH5Oh6dasFtO7Y+lercgS7mmKotxCVtlYbAQ7Bp+DVkSaTlSZ/ua5D2btAFAtNAqg1szolPdIyJYkrKj0fSqVJskSVpVfA1Kl5i03CHAylBuc2V26wxJOhqhGFI8nyiHsOb8VuVlUSUSNqmGOZ/okiH4PhqPAywMKhqICz1jMwY5KMtWKimFJZXLLG1lStvc9g5HIUA5mlvotiEqIggBJSKh46iZZqcmqeM5Ve3HcDhUOvXfBpyGK01D+nGKqI+F+PHfkfy7IfKT5jM+D7k8lQTxqBTy2Cjbn/kAnqEhuKTRBFNDuXoClFatKYbl5sUZOhnK8DZTw03smyFqHCEPn7rMcb0HWbsdIkN2GGjGEVpcOm0hvs9O/3d5RATtHVJ4tNn0oLY9Ae9noErChMWYp8Xv30Fs4GjyYh6oGcVZo9ZrWO2GTHYx8aEYMA8EuVpV+JNLPCqfSei8uwrqiYS06qi+3jJnVjkR63u7agqPDey6w9kiignmVy9BSNg9utQyyqEBk1qDEl4jqmT13+Ofwx0as3qqg+1U7a3Ft9U28VlmOdpGToRwBffFtYiYwGKXiryIiBk/Hn6FtyMhtRUmCEDfQ5AQaHTE4M/QyPRIV8NqQgoGICJ2T5ozsVSqD2BQJ9zVbyyrrpRT7wZfyLoPUMHWsbFyPBTUrJ1x6zIhiLDqIbcceBbmuxhsRFofixoZ5n4A9w3ErvugInjr0o0vIV6WjDjfOeYARoMkyzJ49/DOMRgZS2caC7UtZZWtrN6BcrSzYNRTSxDkZSnG3ekKARxHgVqaXDTR+WyqoeSoooT8qI6yLMEweC5LilsxYd3pgO1UZFVIUrW6DFVfNRNPMOA75ROwk7SA6ILzcSyZgTXkMSVawriaCWZ7k++rXfdjSvSnv9IboebK47iosq7/2AqJDBWajRphVpu/xH8OR4fcvwYfI0eqmmzC3alnK2E12AQX8v9P1Io6M7JkwcFoRbah2NaDW1YoqRy2cigdkMaLq9oOhHrx56jlmISqFRq6yDs9iLCrntcpysd+cDKWAMgVDP31ahg82rPIGMb8shYstdB2MCjjskxE1qdL4ucBBC5fyLjlEgLLDYJqY6zHQ6DJgIeHI8uzGYgKe75HgN2SY3BpkGbdsdVzoNXFNffK4ISIOL/RsRFALZGsqaY9L1eHrPK2osFWDLEHkZvJHR+GPjTILjIjJLTHkorqp/QFUOzOjeUOuuZc7NyZ1/ZBlyogbiMcNEEEiAkQB1Am3Wem0CrUKN9RvKKng8ZnaXU6GUkA+bMTxq047dMOEJAqotRlYU2OgwkLGidXbGGYcozER3REZIzEJcYHHFVnFLpv96EFM8T9eJc4KqZYrBhQpc4UEojqwa1TCEb+MCC/rks2tTGnsGjtwT6s1S8S+sV04OPZB3lmHzmZk0QFmRi76H+HMf6cOamPV69VyrJ/9YbhUb0rYXdx5MNiNlzs3IWKEUkqnpzkkZpmBALxprSD3FztkJ25uuJvFT/GWXQQ4GUoB34GIgKf6XNCj56T6XTYFCzwxLCgz4JBSGMxCV1KxJvfZkKbCHzXOPMeSm+wtDM27WEGABZUCDkVAmWyg0aHDw3SCMvdQJvJLcWM7x2wYjZg8U8zKvuSwjyoL+EhrDA45+Z4PRQfwysALMIzicnUTmXLbyrGm5TZQyn2qitFUjJUsQm+efo6FAaR6fQ63O+9uJcsyrq6+EdW22rybW7FNiJOhFHb04JiIl/uI8VxISASR6kzFsa5OQ72D0kNTGNRCV3oYjURFnAzL8BsqDMOEyWOLLCCXXhdRFCErChQjikYnBUYb0xZKvHgmFAZEKtKv8irz6W1Sjq4SRQHX1WqYZ8EoEjHD2DHwLAKR/HOVTReucesSZZjNrVoOSZCSkhq6RjdjeKd7G06M7jtj28nww3G6C8vz64k4zvHMx7KK1Xk+08KfHidDKezh9l4ZR6aQuVBkGQ2OOJaWR1FPWawZbvQDGjEEDEcFDMRkjJIbLW7mnVk+w8vOyXDjb6sUBN3gNFGpmnBK5rSFEieaPJGgXcMSToUVhGK8ynxONjjNm4iihPleDdfUmElfcihu6KXBZzESyk+9oTQhuOQyp+JFa9lctJR1oMpZN4H7Ko4e/wl0jh5CT+A4IlooKXHK1NyKbRx6LpUrFbi+bgMkMcOuh2IDa5rr4WTIIoAUQvnICRn+2NQXUHAtWdRnuw0sLjdQmcF4ovPvbMbjCOkiS7se1WWEDQlaHDANCjrkrjQr20rCeiLisEtAmRxDtc1EmRrPaED0+fOIGMDBUQEH/DKCOskpFJc7xQrmBddHEFBji+OuFt2SdfDNwR3oCZ88kwBRcKuddMLjliGW1kEvYIiDhBFJu4hS4sc1ijSWqj+EiB6CZmqQzugEMRWjTJvMiwfeKVdis6m4seZu2KUsvGGXCIZWlsnJkBWUAFYQc/MpBUYKRENRZMx361heqcOeIQG+yaZLFqNRTUBXUIIm2hGJxkCEibcLEaDnsarIkEwd9Q6DEaBMySRMhjUZf474Jbw3LIEIEa8nVlinstLrwp01Y1AtvJjvHXkPR4L7mCu7EBuRHPrvOHGhxAFyiTllN7z2Snhs9E85bEwh2g7KRVNlxzkyZEZB2kaJ1P0IwpofvsgwhsP9CGpj7OwbTM/onAI2J0lTnxTFpmBN+XpU23ncUDa/U5wMWUR335iAN4dsKStGU/yJTRLQ5tKxopKqlVu8YZrdKCOfLERRXUBvRMCIpjDXmiSr0LRYiQXoClAUhVnKFOjwyAbqnXG4ZROKYILiQbIZwUB7ccQnYveIhIAppXx20jwC/LIMI2C3KbijPmwpa7Qv0oXX+18CBQ0XUiMSZJrkFlbgVr1o9MxGvWcWU4Im0kN/n1CpnioN/9IV07j0/SMSRJiQ5SikB0GZZSfHDsHHrEhhSzFIhYRnJudKz6kVFVehzT03k8PysS5CgJMhi0fizQERe31q2tXnyX3mVgTMchmY76F0/NxYbegHOaALCBkifFEBMcmG0ZAOzSQawN4Di0bUb/wNUxIBryrCLhpwiTpcSpxZf9QcSZSE9DiO+iWciqjoDcWZ65K3wkWAXmhurNfR5k5u7YkaUTzf8wQ0QyuIBSfqgYlo8LShwT0LVc4GlNtrchaf4osOg+qUdfuOodt/HDEzmlLafUGAnIFJzi1biKXlvE5ZBqCcdAhOhiyi+1y3ilPB6asBU+kGCXEWU3RZmYlyW/ZiVCZbGtVHC5NbLSZiTJcQ0eMwBAWGIEDXKSD7DE1ib3S5IW3WtiERdzBOemRJhEzWHTMGu2jCKcdRoRrwqoBCMirZNPtcNGGCKaABxwIi3h8REYOcNnG2hgXvlUsEOsriuK7OGqnd1vskRqL5XT+LvtckYFjvbsOSumtQ4aiecWG/YMyHvf1v4sTofuZq4+6zcye80laNG+pvy+WRL7l7cTJkccs397rQ54ta7J28G33RZUVGpWJgWbmOVlfyt87ko6beIxEQSf/EocUFBDUBYVOEXxMQ0EVE4zIgSkw7hfqYLBYiNwSJKc5KCdVZgUikHoZHNuG1CXCKpOtkwibRQz0hxzZTD09fDHh7SEZXWEJMt/aDmfpO8StmEgGXAjw425r44ttDr+BU4PhMTjfJvUnEUGTFWxu9c/JK1ZmeMWPRYbzaublkCrJaOSiKqODWxg9BlVQr3XmfNBDgZMgCaCR+uKnbjiDJBGe4kUaRJMRRppiY4zbQ7iGXToZvksZwRJAoANuEAM0EdFNALJ74/6hBcUkCYgZ9JsIU4tBMsndRlYo4yDWXlJgIZBFLsBgVifRyqvIui+TOSri0FDHOMvNsUuLvyctFLrAcGnwmRY7cjKeDAGlPDWoyqyEWN2eG0KaxvfySFBEgC+RH2jQQKUrW9o/txv7RPcm6zcjnRDZISfq6truZOyzp93RGZgmEND9Tqx4O93G3GQCSeLiu5iZU8SDqrJ1IToYsQDsQBp7qsWe9cjg9mByKhLkeHW1OA5VqnJV8KKTGArhNikOYmrIQsZFzFMOTKfyIII7GBJwKiSw7jLL3eDxQptDN73FIdfyOFh119uRW0RP+o9g1+kbeVbAnhCkY+rq2e1DjasxvwJEgRFuP/hKBmC/p8yTvFzPNCVIQ9ZKyVWj3LpjmSPzyyRDgZMjC2dg3KuH1QSl3b/6CAEW1QTEiWFJuoqPMtJTWa2EpvEsaCFDh+N6QgNcGBARNNWH94hpBaSBZuJdIioq11RHM8SS3/lFZjtdGtkDLgiV5OghS4dMrmm7C/KrCqYIeiI7h2SP/Dd3MvFV+Oljm+lpJEtHmnIfllVyJOlvYczJkAdkt3SJOBC4tw2Hh0ml3IQuLUxFRrphodRloc5EuzrSH5QMkQYC0gTqDAk4FBQwbNoyF9TwLJudbmEsEKPFhRbmGFVXJyVBA82Pb4JPQYvnzA07usWZvO9a03l5wRT/f63kJ+wfeTlrpPpfnIdf3EkQB9fYmrKlZl+tbl8z9OBlKstUksvir46QYPNORKgILJnaIQINdR4vbPCMYKGRNMblkvgVngsjDBjBEbrCAgK6QDJ+WiH3iVqBSOgkTr5XViHKbWNeQPEA+YoSxpWcTYkYSufocwkpk6Mb2j6DW1ZLDu2bmVpRl9tyRnyNmnCuQnZmRC2uUamctrq+5tbAmXUCz5WQoyWaRpftXnRQgm1+7mshGU1CrxDDXY6DBAZZdJVFqFW+WEGDxTQbQHwVOBEQcDSqgKvI8ENoSfCXXqckr47b65D/IpL68ve9Z+GKjeYERESGH4sKd838bslSYZuV3u1/EoaFdJR1MXeWpwvWVt5U0Btn8QnEylARdKqr5WKcCnX4587AldHdE2FQRNlNDjR1ocRpodAN2MT/nPJMwakYcI5qIo36gPywiGFcR1Ukdl5OgmdyXQrh3lUvG3Y2kljz1CwdJmb42uBX9oR4mWzHTjcjQkrqrsbjuqpmeStr37w924YWjv2BK1aXaPHY31tbcDlXMUsHLUgX2zLo5GUpyAIajwKYuG/RC0Y8586BWhDiaPDLKpCgqbQK8chxlKmWT5MHTOUdfOrLy+HURpAM0EgVGDAV9Qfq7RHp+fglK5ggUfpu0EXAqEu5picBFeg9J2juDr+J0+HheFGwlAnH7/E+xlPpCbVT49df7v8/KeiTLVC3UNSabtyKrWFd7G9xK4e5jsjXO5OecDCVBvzcMPJuDtPpsHQLSMSJ3mqnFWOB1uWqg1RFHndOEjfR8JKo3lEiFT/6Iz9YspzfuuL6RHhcQNYGxmIDOgIC+qMRUoaHYYWoaDCN/Alqnt2J+9UwgQIrn97VoKFOTv1DsG92Fg74P8oJwU3HV2+d/MiPuFSa8yqrWmyygmQRRL26JOmSJQHMmmDpBn1T3j+L2th57BIOhroyMl+r986E/lYW5ru4WVKk1+TCdopsDJ0NJtvSIT8COAapJlmdBQ2kexcRbVRyJArIi7IoIezzK9FNq7FTEFHAqcdjz2BpNcT4hnRSywbR+BsKU8aUwcciwZiYqhgtCXvwQpblN/LI8RIDkLm6rD6HWktbQEewafWvGg+/JZUdFV9fOum/aiAZiYzg0+B66fEdhwkCFvQ5L6tagwnGumnpMj2BP36voCZxg379qZyM6qlewmmfTbe92bcOhoZ0lS4Yoo2xFxRrMcrdPF0p+/QQIcDKU5FjsHBLx3ohc1EG1zCokJt7ghLgJmywysUfFJMXdOJxiHE4qfCok6n85FEAVALtkMlXoswTrjIsuURpjamApRmdcSzrx76R4LSBiAJTWHjaBkCGAAtgjpgBfLI4oqV/Dxj6PGfQ4JpsW2N7woGf+fMs2ApKsYG1N1JLWUF+4B28Ob8+6UGuyNVOl+I7qlVjZmH5KNhGqE8P78G7PdpbRNW4NIguQLKlY3XQzWss7WMHVHcd/jbAeYM8SVgaaaqCJMuZXLsfyhuumRWROjR3Gqyefylk5oGTY5vrzREZjB5ZWrCpZV2E2MedkKAm6r/RLrORC6caXJEpmJJxo41XuCbQEgaESGjZZYCU07FKCATnkOBSRiMrE7gSBiprqCSJDgoaBGEBGdebSYn97ptgY+7cz92VDJXdPZPPLwscubQRIa2hVRQxLK5Ofw4Dmw/bBZxCLzWx6PRU8vbzhBiysvSLtzRuLDOKZwz9lz8CL43XoO07k6Jb2j2Nn93YMhLomvA99j9fO/hDqXC1p/5CTZerpQz8BEbxSbfWOhNZQqcZNZXPfORlKgu4LvTZ0+kr3y5fNw8fH5ggUEgJk7VhQZuCa2uTPg6AewIt9T0HTZ5oMabiy+VbMrVqWNtR7el9l1eQn+wEmCxHVOfNFhyd9ASIi5VHLcHvHQ2kXhqUxHtv3ryDpglJtFDx9c+PdGYn/KlUMJ1s3J0NTnAh6/3u6S0VPMLnqLD9YHAGOQJEjIAho9xi4oY4ymqZea0gPYWvvJmjGzP5wE4GgoqzNZXPT3pztxx9Hb6BzyuvJQpQsBUOAiDs7KKutLO25PLbve9CMaNrXF/qFkijj7paPJcW60Nc5E/PnZGgK1El9etNpG4YogIU3jgBHoOQRqHMAd7boSTMvmQp112bE4jP/w01kqMmbftDttmOPoi94KiN7f/v834LXVpn2WJsO/Ccr4FqqjayTdzR9BKqklioEWVs3J0NTQEvBvBtPKfDHkscIZG2H+MAcAY5A3iBQ6wDuataTWoaiRgRbezYjkgclJKZLhl4+sQld/qPT3gOyDN278DOwyY60x+JkSMQdzR/mwotpn6DJL+RkiJOhLBwrPiRHoDgRqLQLuLdFQ7KqNxTXsqVnM0J6cMaBmC4ZOji4E+92b0s71ocAIHddnacV62Z9aFoZZRv3/4Blq5VuE3Br4z1wKZ7ShSBLK+dkaApgKbvpiVMKojq3DGXp/PFhOQIFhUChkSESK1xcfzWW1l2dNs7+6CiePvRjJqSYbhYTxROtn/MR1Lia0p7HSKQfLxx5uKSzyQi8WxrvhZuTobTP0WQXcjI0BaSkbfP4KRU65X/zxhHgCJQ8AmWqiA+1xXBGRWJSPCilfUvvZgS1mbdiqJIdt7Q/yAKX0yUzlDZ/kAQPk0ZLXQoJkag6dyvWzb4/LesSBWdH9TCePPAjaGY07TUUy+G9ufEeeHhJjoxvJydDnAxl/FDxATkCxYqAVxVwf5uWlAzRD/gL3ZtAekMz3chFZZPtWN6wFm1lCyCJqcvLR/UIthz7JXyRoZTJiF12YP2cj8Jjq0iLTPX4T2Bn9zb4oiMp33umsc/0/UmF+oba21Bhq8r00CU/HidDnAyV/JeAA8ARsIqAZTIUj+OFnvwgQ7S2cQHUSnsd2quWosHdBqfiSYlcBGI+vHT8caYnZMXCRCSM6petnXUv6j1tViFmcyVLUH/wNI4O70Ff4DTp059VrLc8UBF2TJCh21ExjYy8IoQlI0viZGgKGEdjwMYeN7RoJCNg80E4AtNBYFwBmAodmFSKJJ687Ml07sevvRSBQiVD4yshokHnSBZlVi+stawDlY56VtFepsKrogyRiShNLKQ0GhnAjhObEIyNTUmI6B6KZMOaltvQ5J0z6VEiwUYjbsAwDYS1AMaig6CyG6RrFDOizJJkhXiVylnlZCh7O83J0BTYDkeBJ/u9iIVD2dsBPjJHwAICRHxUCbhxthM1Tgn9IRNbjgdBNWl5yx0ChU6GzkeKlRgSABEiKO3dobjgtVfCqbjhtVUxPSC3WsYsSCT2N96ItOzo3IjhUN8kRIXUpitwbds98JJr7DyFStII8keH4Y+OYCwyjKDmRyA6wmKrzLgOkyxAZyvyJFG2zN22582dOBnK3lZwMsTJUPZOFx85IwiYcWBuhYKrW+zwqBLTuKEfsgODMWzvDPOKbRlB2dogxUSGLl4xnalxdxpZh4ggkcgf/UcSFciSwsT+REEGBYiTlWiiRuOQpcmheBCPG8zCY8R1phxNnxHhIYsQBVZTY0HZZ+sfWtuHUu3FyVD2dp6TIU6Gsne6+MjTQoBe3BUJWN1ox7I6+4RCf9s7Q9jbH0sqAjitifCLzyJQzGSIb3P+I8DJUPb2iJOhKbAdiwGPnbSBtDp44wjkGgGXIuCeDg/KbJPHTYQ1E48fCGA0krxeVq7nX4z342SoGHe1cNbEyVD29oqToSmw5TpD2Tt4fOSpEbDLAu7tcKPSkTwNui+g4/GDFHMxWdgrRztTCHAylCkk+TjpIMDJUDqoWbuGkyFOhqydFN4rpwi0Vyi4td1l6Z7kTnunJ4K3u3nWoyXAptEpFTL0fPdGBPXSLSo6DZj5pZMhIADr6+5AOU+tz/gZ4WSIk6GMHyo+4PQRKLeLeGCRF5JofaynDwdxfExLQyPY+j1KvWe5DbivlUQXp850StQmexKhkq6jVeqnJTvr5+U4soMrJ0NT4BrW4/j1aRVBXrU+O6cvA6OSa8guCaxwZtSMs9IpLBMmx1m5ZJ05v2gLU2qZxhxovGV1Nlzbar3CdyBmYuNB0mrh+fYZOFoTDlFotcmyhQMfd+YQuKXxHrh5OY6MbwAnQ1NAGjGAjacU+DkZyvjBy8SARBjmVylY3WSHKgoYjpjoDejoDxoYChvwx0yY5vRISbJ5juv/1LokuFURiiggZsYR1eIYjhqIaHHEKP4+kT2ctBGhcsoCswiFYnHc1eFGo5vS6a1cDZwc0/Dk4SAXZEyKdHodKu3AvS160qr1mhFjVevDBtcoSw9pftVkCGxo+hCcsjUXOkfROgKcDE2BlWbGsfG0jWXq8JZ/CKiSgAcXe+BSLvUlGWYcIc3Err4Y9g5EWXBxqo2IzniTRRI9FNg4MYO0UkisDmjxyri+zQmPSposF96B5hDR49g/GMXBYQ1jEdJXoT5nVOXOdid1F4HVu2r1ylg328nO3KZDiaDo31zihcdm3V9GsUM8fijV3bbWv84B3NmiJyW2USOCLd2bEDWj1gbmvTgCFhAg3afbm++HTbRb6M27pIIAJ0NToEU/Zpu7VQyG0vglTWUXeN+0ECBrzP0L3EnKAgDvD0SxozOc9G3+/EkQCXGrAuZXKvDaRAyFTfT4dZArqtwuob1SQbNXRqVdgkQ+uiSNCBRd2+3X0eUnwToDugk2pzK7iDavgnqPjHIbCdwlxiMSt+1EGG1eGbfNc0G2cB+6zozH8dThIDrHtDOlFZLNjn9uFYFmVxy3NhlJyVBYD2Frz5OIcTJkFVrezwICJIR5d+sDkIRziuAWLuNdLCDAyVASkJ7pUdHl55YhC2cpp12IrFzRaMOVTcljaij1/Jf7/EnJxHitrzqXhAXVKurdMiMkXT4dZTYJlOFV5RBRZpegkBknzUZkhYjQuH2IXGITBeRS/NNzx0I4PhLDlc0OXNFo/W1wJGxg8+EAAtzFm+YuXXoZuSrneU1cX5dcdyykB7G1dzM0Q8vY/flAHAGqKXdn8wMQBeuWYo6aNQQ4GUqC09Y+BSd8ifIHvOUPAkSG7prnQlu5knRSh4ZieP5YCKoI6BTofMT6aCcAACAASURBVL6X6sy2ErepcklYVquivUJlbqrnjweZ++uaFgcq7Mn1fpJOJI0O5Kr95V4/gjET9y1ws7pkVuOHToxqoAwzttz0uVsasy7OSwRRxNIyDVfUJH8W+DUftg88DU3jZKg4T8PMrKrKVovr629JlDDhLaMIcDKUBM5X+yQc8ImcDGX02GVmsE8u9bKg5WRt+4kQDg1r+FCHCwNhA0eHY6zQKblBiey0eBXMr1JR4RCZ9YgsSc8eDeKKJjs6KlVLbrBkc5jO511+DZsOBpk16mOXeSytme5HBP7dngje6Ipwd9l0NuDMtaIk46rqGBaVJbcUj0aH8fLQ85wMZQB3PkQCAXqhaXbNwaqqqzkZysKh4GQoCah7R0W8OaTANJKbxrOwP3zICRAgy06TV8bd812WfuR/8QGZ9oCPXOZhZIdIQpSCoKkSvChAPs/llUhP92NpnQ1Laq27pbK5UWSHeLsrjDe7I5hfqWL9bCfLWrPSdDPOArF7/Aa3DlkBbIo+kqxgfW0Ebe7klqHecBfeHHoJBn9uTBN1fvk4AmQRXuBdgoXlyzgoWUCAk6EkoB73C9jWr3IylIXDl+6QRGZumOXCZTVq0iHGIgZ+sdeP2eUKbp7jnJI8UfbZ00eCaPLIWNOcPBZp/OYUHO2LGqhyyFkjHHSPJw8H0O03cG2rHcvrrBM1CtZ+4kAAIZ1y1nhLFwFFUXFnYwhVtuQjHPHtx17fe5wMJYeK97CIAJXiWFl5DVpdsy1ewbulggAnQ0nQ6o8AT3c7oOvc95/KwcpmXzKKfHihG9XO5BkVu/sieOVkBDfNdjJNosnibSK6yfR5HLKIW9udkwZbk02ALFM0BwqEHgqZoMrxgyGDxTA1lyWPYUoXm5BG8UM+UBzRg5d54LFZj2M6MhzDM0dDLH2ft/QQUCQJ97ZEUKYmB3HPyDs46j/A3evpQc2vmgABWZJxfe2tKFcrOT5ZQICToSSgjsYEPHFKgWEkjxPIwv7wIS9CgMgIVXP/+GIv0/2ZqpEF6YVjIZZi/tFFHpYFdnGjPidGdbzRFcascgWrG+1TxghRDbB9A7FEMLYZhyQJWFClMnfbzr4I1rc50egh0pX5raO5Hh7WsOV4CNUOCfcucCfFYHwW5BYkdyGpqWdjbplfbf6N6LVLuLcpCtUCB31zaAe6QycRT0fgKv+WzmeUBwjYFBvW1d4Op+zOg9kU3xQ4GUqyp0ENeKRTZqnQvM08AmSNaS1TcOe85PFCRFYoE4vI070LPBNOvtuvYePBINbNcqCj2japG4mIyCmfjh0nw7iqyc76ORUR1c5zafaHh2J4vSuMG9ocaPYqluKZ0kH0lZMh7O6LsbimNc32pJIBdA+KhfrFB34mGMnJUDqoAzUuGXc3RZK6Gs24iR39z2M4OnBhjZb0bjvpVeP7eFbHM53x6SAnD4FKZ+TMXlMo88zsqi8YzePwYl3V7ZCl7Fmfszj9vB+ak6EkW6QZcTx8QmUBt7zNPALkoiJ9odUW9IWoHAcRgMU1NlzdMnGMDWkIbTocwCcWT+12ojIXmw8FcU+HixGdyRoJM1LA8nWtDiyqsRBckgakUd3Ew/v88EVM3NLuQkdV8tipl88QKItx12nMqvgvaXELuLUxubuctIW29T+FQCw7FeuJBPl9Ova8NYr+7ihqGuxYvNKLsorEuYyEDAz2xabckNpGG0RJwJ63R+GwS+hY6mF/Hm+jwxoCYzr7Y3W9CrtDgmHE0Xc6wkrcnN/IOlrfYoPIkhPOfRKNGBjomXgephlHU5sDkiywrM6ekxFGykQJaKTv6nmM/dAHfgR8OlZdV4kwldvpiU1J6GsbVagpuJAL5eTWlNXh2vKbeSZZljaMk6EkwJIl4vFOGeQu423mEaAf8wcu81jS/Tk+qjEl5jvmujD7zA/FxSugB/F7vVEcHIphRb2NucocMhV6FZgbjIKPd/ZGWb2zdW0ONHooSHrys0AWpJ6gzhSvG90yK7RKhWMz3agGGxVltcsC0x/yTvLw90dNbD0eRHeAZ0NOZw9IY2ihx8DVFgQXSX16S/9maNrUhCSd+RAheeS/TuODd33QYonyLnS8iMhU16r47B/PwenjIfz4u51TDv+/vjQb9c12fPurhxAOGlizrhL3frKJXUOEZPP/9GDHc4PMCkZ95y5yY7g/hn/6+mHEJigE7C1TcPVNlVh/dy3MM0ft3VdG8OiPTl9AkMYnFYuZ+PLfdqCxzY63dgzjsR91s/gqIlSf/3o7GlsdIML05C968MoLQ3A4Rfztfy3BWztG8PN/OzmpmjzN/TN/NAezO1wT3jcdzPPlmlpnPa6tuTlfplN08+BkKMmW0sPm1QEJB8e41lA+nH4qV/HxJd6kU6F9IwXm3qCOj1+WXI/o2IjGNHmolhiV4aDUdbIsGfE4ZpUpWFZvh1u5tP7YZBOh7LLtJ8Lsh+r6VseE8UpJFzFFB/rh2N0XxeunI6h1y7hn/oXlOojEHx3WmFuP1pQFPjad6RfctaQxdGVlDJdVJPeX+7RRvDzyLKLh5FakVIF4besgHvtxFyRJhMstoabBBt+ohrFhDbIi4ivf7EDXiRB+8s8n2dAUszRuyRFFgDKSbDYRv/tn7XA4JXz7Tw4iFDQw7zIPPv1HiSwlIhSbft6DHc8Osj9/5svnyNA//vkhRoZsdgnlVQojLEP9MZjM/Srgtg/X4YY7atl177w8gkd+ePrsmOe/RNAYf/adBaioVvHWS8N49EddifnG41ixpgIPfLqZndkf/mMnDr7vZ2To7364BESwfkZkiKxQZhykXJAgg/T/Auv3hb+aB88U1ttUMc+H/qIoosnRhiuqr82H6RTlHDgZsrCtx/wCtvepMMdfeSxcw7tkHgEiOAurEzo7yVpYM/HTPT5Q/TKq/D5RuYuJxqD0+oGgzkrM2ySRXZ+uZYeyvt7oCuHEiMEIUXOZbHkeydY3/vlzRwM4PKwz1+HKBjt7Y9YM4OWTYRwYiqVUj83qPUuxH5GhG+uiFjWGuvHWyHbotBEZbEQU/uUvjuLUiTAjDV/8q3nM1UTfixOHg+jvimL1DYlMo3F31buvDOOX/5kgJB/7TAtWXVvByBFztY1p+IevHmJkaP5iD7MAWSJDEZO51R76YhvoR/rgHj9+8s+d0LU4ZAX42ncXwe6ULiBDH36oibm5zm80B/rnYjJE8/vy389HTb0NP/pOJw7sOUeGomeLHQOvvDCIJ37SBVkR8Jkvt2PuooQ1qBiJvySLaHcuwuKKFRk8UXyoC85jdGyAB8MkORPkItt4WoWmZ/bhxo9iagjQW+hNc5xYUJ08FocKoj6+349rW51YVj95YHRqM0i9N1loTvp0vNIZRqVDZBXpKX0/E80fM7D1eJjVTqNGxM2hCBgIGqA0/GL8UcgEbumMQe6ie1t1VFmQdzrqP4g9o29nPJOMCNB3v3YE3acS8TUr1pThzgcb4S2XEzHQEzzJ3yEy9IMEGXrws+fIEP15umToU19oYxYqIiP//I0jOHYoyM7c7/95O9rmuvD2jnOWoY/8dhNWr608W49v3Fp1MRmqqlUx0BvFDbfX4M6PNeC//uHEJWRofP9efv4cGfrsV9rRvtCVztYWxDVk9bq8cg3a3O0FMd9CnCS3DFnYtagObOqxYyyc+NHhLfcIJPR94nhwsRdVjuS5zTt7Inj1VJjF00wV8JyrlZDL7e2uCHPbLam1YW6FAoeSHimiAOpdfVHsHYghfJ6Q4tngVXrjztXCSuQ+sgB8fI5uKa3+/bF3cXh0X+aREYDnH+/D80/0MUkHchORBeayFV5GNOYsuDROJhdkiOKVHv2v03jtxSGQK+5TfzgLl13uvYAMze5worY+wSSpz92/0cjinM4nQ/T36++sxZZNfSivVPHFv56H//neKU6GAEiijHV1G+BVKzJ/rviIDAFOhiwehGf6XOgai1rszbtlGgEiQqQT9MAiT9KK8UQKNh4KMHcXkScr9csyPd/JxqNU/tdORRiJaa+QGVEji46N/TBYozCvnw7j3Z4od4HlatMA1NiBu1t1SyTztf4XQeU4stE0zcQv/u0UDrzvh65R/FLizBAxuvneOtzyoboLbpsLMkQF1J99pA/P/7qXWYo+8XutWLa67AIydH6hayJB//v/zkdtg+0CMkTHnwLAf/LdEwj4DJA1ad8uP/bvvtBNNr7AUrIMORQnNjTcB4FXq8/G14qToVRQ3dIjozOQqGvFW+4RINznVqoslTwZZaB4of/Z64dbEXD/wkQ9snxqlKU2EjawdzAGStmnH7QN7U7UupIralMc0q/2+jE2QUZPPq2xqOYiCFhVZWJ5pTU3+XPdjyOoBbMGAbmL+3uiePaRXhzY7WdK6NQoruTzX0tkYo23XJAhsuhQUPerLwwxi9Vv/n4rllxxIRmqrFHgPhPUTH0+85XZLAj6fMsQ/fsffGMuXnthCG++NMyy3cqrVRaTNB5ATTFDpUiGGl0tuKr6hqydKT4wtwxZPgPvDonYM6bC0LmrzDJoGexIz3sqk0GEKFmjeKHHDviZIOGqBus1xpKNm43PqQzIiVENb3VFsKhWxYp6+6RB1uMZZGRZSsoIszHZEh2TfrQ3NOpodCZ/EfJrY3ix92kYZvaeE0Qaxt/Jhvqj+Nm/nsRplrko4Kp1lbj/U01nP7dKhppnOfD5r89j5IS0f371n6fw5vYRtuOXZJOdCaA+P2boX/7yKI4dDLD+v/un7Zg9/8KYoY/+TjNz5VFgE6E4notyCRn6+lx4yxX8w58eQiRisHGO7AuwzDfKJitVMrSoYjkr0spb9hDgbjKL2FJG2bZemVuGLOKV6W5k2yF9oUoL8UJvnA6zmBqq3zVRCY5Mz22649GPw1BIx4snQqze2rUtjgnLbJB69KP7/RgJmzw4erqgp3C9y67izvoQPMl5ODr9R/DeyBtnrTUp3MZS1707fQgHdSxa4WXxQkTUHv9JF17fOgTyoFx1QxXuf8gaGSI327e/ehjDA1GWKv/Fv5qLyhobDD2O737jCHq7EmrbX/qb+SyFn3SGWGp9xMT8JW588g8ogFpAd2cEP/jWcUTCJosH+uo/LmCE5vzU+vs+2YiV11ZcEORN7jJZFs5mkzHL0NfnommWgxG83W+NnT3ndkcitb4UyZAoibii8lo0OdssnRHeKT0EOBmyiJsvBjxxUoV2sfyqxet5t+khQG/CH1nktuRKemy/n8XkfHyxJ+20+OnNNr2ro3ocL54Iwhc1cU+HG/bzss7ItbbleBBHh3VOhNKDN+2ryp0q7mkMMu2pZG3X8FvoDB3OSi1DUnT+m/9zkIkkUgZXY6sdqiri+KEgU4cmi87n/3wuGtusuclIc+iFJ3rx/BP9bFlOt4TWOU6WzTXYF2XnbNFyLyM9RLrOkqGoCTvpDFUrzALV1x1lpqq4CVy5rgIffqiZuX7PJ0OqTYTCCtyew/DGu2pw/YZqvLEtoTM0ToZo/iQVQNYmIlt0SSmTIbtTxbVlt8Krlic7fvzzaSDAyVAK4D3WKWOEx1CngFjmutJDl+qA3TDLgUr7uXpgE93hh7vG0OiRsKG98AoaEiHaeiLItGBubneyN+mhsIGdPVGWos9bbhGggNVGh4Fbm4ykAevxuIlX+7diINaX8bR6WvXocAz/82+ncOxgMKGnc8blRJ/JssiCp2+8KyF4ON7e3jGMX/zHKUZBPv7/teKK6xM6Q+MtFNTxi38/xYKU6ayRE4u54UywmB3KDCOrELWhvhi+/dWDTHSRXHIJV13C7UWWpRVXlePeTzZAPVPJ9tiBAL73N8cYFhen/tPfPfTFWVi+pgJvbB3Er37Yxeb4hb+cxyxDRO7+5S+P4OTRELuXzSHi2/+99ALL0EvPDuLxH59mYpOf+5M5mLeo8L7vVk6zKtpwc+PdsEkWdB2sDMj7TIgAJ0MpHIw3ByW8P5z87TCFIXnXFBGgB3CFXUStW2LK0OQ289pEFmdDgaTv98fw2ukwXKqAG1qdaCmTC8o6RHBQofOnDgdYKZA4BFZklX5M+MlL8bBkoLsoSVhcpmF1dXLlaTNu4KXBZzASSsTaZKNR3FjnkRAOfRBg1hsiFXVNdixY5kXL7IQA4/mNrDy73xyFrsex8pqKBLG5OPRJAA7u9mP/Hh8CYwZUu4D5l3mw6HIvszyNNyJB778zxsQVybVGJ5IsNxU1ClpmO9HQYr/g/hToTcHPvtFLrZkOd0ISgCxOAz1R7HpjlFm2rlxXCZebSt6AxUHt3+VnZUdo3qvXVpyNNaI59Z6OsPps5G5bfX0lvJOU3MnGPuRqTLLe1drqcXXtjbwmWZZB52QoBYCP+UVs75NhcldZCqhlpysLwowDZEW3S0CVU0JYi2PovHga+nxtmx1LavPrjYqy3UgdelmdbVKiRkrYj+zzI6glD9rNDsJ8VEJAOhM83WAheDqoB/Dy4HMIRUNZB4/ig8aV0YkAEfGYrCUKqMaT1uoa1/0hskSWmYnaWfUH5r06k9afZOzJFCPOJ27jGeNkkTq/JVSqJ5+/1bVlfUOydAOyTC4uX4F53kVZugMfdhwBToZSOAukRL25z4NoOPsPuxSmVfJdzzfBn//gpYcthXl0VCu4utlxQQzOTIJGZOiZI0Fm1aJCrpOl/lPx2OeOBvNOGmAmscv1vZ2KgAdmxSyVUekJn8ZbQy9lJV4o1+vm98sPBBTZhvV1t8MlF6cLMD9QTsyCk6EUdiNqAI90KoiQ3AjXG0oBuZntSi/NtU4R62e7mAWJ3mcpIFmjoFMRUOl/ctyIED15JIBmj4Irm6iy/aUTIOsQ1VfTz9SSyvEU+e0AtLiAW5uSx2pRVMxbAy+jK9w5YVkMDiZHIB0E3LIHNzbeBUlIrrqfzvj8mnMIcDKU4mnY1iPiRJjrDaUI24x3J+4qS8BNs53M0vLGqTACmgm7LLDyGJfV2JhLZJzjWhSDnta6YoaJjQcDaPEqWN1ERVYvZERUduNn7/t51flpoZz+xeSiWFmlY3ll8nghzdTwdNejWdUXSn8l/MpCRaDR2YIrq9daVqcv1HXmw7w5GUpxF04GgBd7Veg8bihF5Ga+OxEdMgIRAaIK700eicXkbDkawuI6FeV2CZ2jGutDxWAb3MkVoa2sikiPIokTBkAPhw08fSSAKxod6Ki6UMimL6CzuCGKmcgFObOyllLqI6s23F4XQq0jedzWSGwI23uf4TpkpXRAsrxWKm2yvJyKs87J8p348IQAJ0MpngPDjOORThUBHtiaInL50d2tCri13YVacpdRYCaA4yMath4PMhdak0dmbqnTPg0d1SqW1k4e5Gx1RS8eD8KliswdNlEbCOl49kgI7ZUKZpcrzGVGlef39Ee5wKJVkLPQj8q53NuqsQD9ZO24/zB2j70F00huRUo2VjY+pwDqvq4oy7yqa7RdkvU1PBhj7r3KGpVleLEfBwEI+nUM9sWgRU3YnBK7Vjkvw4z6mUYcdD29bJAekKdMuWAJ9HlfdwSjQxpsdhFUmb68Sj07B7qOhBwnCwIXpUTqfqk1qke2tnYDnLKr1JY+I+vlZCgN2J8+LaE7xBOd04BuRi+h2KGVDTasaT5HSih9/fEDAcyvUnBVowMypaeRpkvEwBMHAkz8kFL56Vr6cbjYlWVlQWT9oYDp5XU2LKpRJzR5HxmO4rmj4bOxQ5TMY0Hjz8rteZ80ECCi3O6J44b65PFCNPwbgy+hO3gyjTvl5pKtm/uxdVM/S4X/xO+2omOp5yzhOXEkiP/85nFGTqiuWMcyL1Oh3v3WKJ7+ZS/8YzrLLiO16Oo6Ffd8sgnzFtIPdOK7MjwQwz/+6SFGZpZcUY4HP5sQXSR25R/V8fD3T+H4oRAiYYOlzztdEtM72vDheqaPRJIY//G3xzHQE5kQjHmL3fjYZ1pLzjra5GnDlZXX5+aA8Ltwy1A6Z+D9ERFvDcmIc1dZOvDN2DX0sF9er+KaFiebQ1g3sflQAPMqFSyruzBmh96kt3eG2QNdpZIDfp39//pZLnhsqQdcD4Z0PH4gyAqytl705kxzMeJx/GTXGMJnaoFyqj1jx4TdWFYU3FgTQYs7uYssZsSwvf9pBGL+mZ30FHfvPhlmJTbISrN4ZRl+6w8SpR3onD/9q15se2qAWW2+8q0OVFQpeOaRXmzZSMrUAsuOo0cdESkqt0Gk6NN/NAdzFrgYgSIy9HdfOsBeGJZeUYZPfr6VXRfw6/ju1w5jbISKEQOalkhYIOsUXbd2Qw3ufLCBkah/+vPDrPxHYk4XLoRUsD/1hVklRYbIRbbAsxQdZbweWa6+VNwylAbSYzEBm7psiGrW3hrTuAW/JEsIkDju6iYH5lcq2NEZBskZ3jrHfcmDlt5WX+oM49BwjIk7tpXJGAgZzH11+zzXpGn6w2EdblW6pLYYPd+7/Bq7JwVxX1yhnqxHFB80ibxLltDgw06GAGUY3tcag+dCj8+E3Qcj/XhtaAt03VpV+5lAnawy3/zyQQT8BsoqZXzlmwsYqSExxm995SBGhmKoqrXhT7+zgLnFvvNnh5klh/o8+LkWtM11Yd97Pvz6p92MHFHfL/zlXOa+YmTojw4wwrTsijL85ufJiiPgqV/2YvvTA2y5y68qw+0frUfPqQh++f3TCIcMRq7+9/+dh8paFf/0tSPoo1poAnDfbzWxZIbxVl2vsoKtpZTAK0sS1lTfhBr7hYriM3F2SuWenAylsdP0Fr+1z4aTvvyMD0hjSSV1CRETjyqASn/dNc8Nj+3CeARKuad4nX0DMVzXakdbuXo2+PmVUyHETQFL6lT2JuxRRShnXGsE4kudQSZGd3XLxPpBO3sjODas4ZY5TmZhorkEYyZePRXGUVLqLamdyN/F1trjuKvFsGSNeH90J47492WlBEfGEBJwtryFooj44l/NQ3W9Db5RDX/7pQPQY3Gsuq4CH/9cK16j8hj/eZq5tK67pRp3/0YjIyJkFfqPvzuGw/sCTAn69/48UZ1+IjIUCZn41p8cgn9MYxXnv/z3HXB5ZEaAHv7BKby9Y4Rh+7k/noO2ec6zZIg+/6v/uIyRsPFWSiRofM0O2Ymb6u+GIllg4xk7JKU9ECdDae7/B+QqG1ZhGtw6lCaEM3oZPWDXzXJgUU2i7tJ4I4vQi8dD6A8Z+NACN2wSZXKdezD7oyZ+uZcsOAlbfr1bxh3zXGeFESO6iUf3B3BZjYoV9ZcqX5Nb4q3uCHb3RdHMgrXj6A+ZoJpkPGNsRo/E2ZsLoohbGjS0uJK7yBgBHngGQ6HB/Jj8FLN45tFebPl1HyM5H/2dFkZ+qLTH9/76KHOXERFacXU5fvWD03hrxzAb6RO/18asOqQMTSrRzzzShy0b+1iQ9QOfbmYlPiYiQz2no/inrx1m17W1O/B7X5vLArTpjFNh1s2/6GYlPH7nS7PYWOOWIQqWfugLsxIFWgFWDqSFavSVWFtYtgQLy5eX2KpndrmcDKWJ/0AEeKrbDl3nZChNCGf0MvqZu77FgSV158gQ8Zs9/RGQ8vMtc1ws1f78Rro/Tx0OsoKxS+tszKqzpzeKsGHiptnnCBFlh205FsLKRjvmVSiXBEwfG4lh8+Eg5HH2kyjMzVueIFDpVHFXQ/ACi99kU4saEbzQuxExPZYns598Gof3+vGj75xgrrHZHS787lfbQYHVzz7aB4dTxFe+2QG3V8G//91RHN0XBGXOfvqPZmPBUk+iMKwAFoT99CO9jKxsuL8O6++qxVD/pW4yCpj+528cgWITMX+xG7/zpdlnxSiJeIWDJuxOkREhFjN0xk12/uypH2W3/Z+/nn9JBlvegz2NCdoUG66ruQVehVepnwaMKV/KyVDKkCUuoDf6xzsl+LTUg2nTvCW/LMMIkGWG4n/Gy2H4ogZ+8YGfZZCRxef8Rhaj7SdC0MyEcON4TAPFET38gQ8PLS+D+7yU46PDMbzeFcHd813wnueGIwL1dlcYb3VHebZYhvczE8ORFXCWB7ixPhH0m6wdGNuDA749U9YGSzZGrj6nWJ9v/fEhDA9okBUBX/3HBfjpP3fi+KEgOpZ48Dv/ZzYjJ9//5lEc+iDI1vS/vjQbC5edI0MUVE0WJjr/FAN0wx01E5KhE4dD+H9fT5ChuYvc+PSXz5Ghi9d7MRnylsmMeREZohT8z/3xbFaZvlRaubMK11fdDFnkLrJc7jknQ9NAmwq3buvjWWXTgHBGLyVisrLejlWN/3975wFnV1Xt/99pt05vmZlU0kMSCAGSEAIh9CaC7YHgQ2ygsVJUBEQfIs33eAKKgo/3UJ9iecJfRaSTUGMoSTCQStok0/vceu659/9Z+2aGSSN3yp255Xf8CMPMOXuv/V175vzu2muv7VaRmbquGJ7bEcClc4oPSIBuDDj4fxu6cfGcwn3ETVMghkfWd+Oz84pVLaH+19tNYaxpiODCGQXwWcn8oK3tUbywPcRE6VH1/KE7N0wLJ5aHMb348EtkTjyGZxseR0+sKyuO4JCcn98+sAtvvNShhIZso3/0l3vQ0xnDhZ+qxZIzKxSYPz28G68826q+/pfPj1fb4GW5yzCB3z1Yh1XPt6kls0tkWW1RyUGXyaSm0d03bVaCqqzChW//aOZ+0Hv57hsZkojTDx6cnSxxoSV3lu1/eGuGTp1hMcu0DEzwTMW8sgXD0h4bSZ0AxVDqrA64M+poeGyPF12hzA+RD2GYOfuo/DkWEeQzNVWVOuwkVO7OZXOL9hE2kij9+OYeTCqxMKfSvU9uz/aOKFbuDOGS2UUHLKtI9PCxjd3oDCdUwrZElTojsn+Ny2KZOql8JvDRCTG4Uyg+3hVtx4sdTyGSRb//b77Sjkd+Xqdq+yxcWoZVK9pUTaFrb5uOsROT9bfWre7Ewz/ernKLjl5Qgku/lKzxI7WGfnzzZtTviqgt+lffOg21E7wH3uibXgAAIABJREFUFUORcBw/un6T2lYv0baPXD4WJ5xWpn7fAj0OnvtLE448pgiTpvn3WSYTMXTrg3Ng7sffydyNesM6lV2mG0urzkKhVTys7bKxwxOgGDo8o0PeIS+1p/dY2BXUWHNoCBwz4dG+OEACmF/jxoJaT99SWG9hxotnS4Rn3zyi9U0RbO+0cc5U/wEFGZUY2tCNxoBknyZHydygTPD2oW2YU5bAoorU3rxbuzdgXcfrmb2LbL+hNtVHcOe3NqrlsOTW+ji8fgPX3zUTHl9ybocCDv7z5s2qYrSIIMkLkl1jq15ow9urOyGH0k6dVaCW1UQwHWprvdQvkq31Et2RnKSjF5Wofje93Y3mhigqqix89fvTVH2j/7xpi6pSLf1JYnf/4qYSxTr/4hq4vblfhbraOxaLq07N7F+SHLWOYmiIjt3UqeGlFtlVltof0CF2x8dHgIBEgqaUmjhxnBduU8OOzhhW1YVxydzCvvyiXjOe2hrArq4Yjq11Y2qpS+0+k8JycirDlvYontsW4i6xEfDZcHRhyVlk1QFUHrgJ8IDmE4k4VjY9hdZwso5Otly2Hce939+i6v2I8JDaQFKE8YpvTOxbjpLvr3+rC7++b6cSS7KNXlWgtpI7K4tKTJXULCJKrt4EalnOOmrB+0UXo5G4ElUtDRI5l/Wu5GqitK/pGmbPK8InPj9OiaH7bnkPu94LHBSjVKm+4e5Z8BfmthgSJvNL5SyyKdkynXLKToqhIbpTdlz8aZcLnZHD5xgMsSs+PoIEek+5tzRNJcuLdy+aWbBPsUTZZv9/G7oRiCa3xUuOp4ihIreOrmhcHQIrLxtumR9Bxw2yK3nJ+y1ZIovCSuEclJZII15sfDorD2bdvimAvz5Sj5hUhDY1dSyG7PjqX89HojEicp76UyN2bg2qnWVyJtmMOQU47UNVKOhXRV1qFckuNRFNs44pwtkflUKByRioFG6UpGsp2GhH40r4jJ3kxQnLyjF+sk/1L9fu7SG13V7qE/W/pFr1glPKsOiUskF6Nnse8xgenFpzHjxG/pUSyAQvUQwNgxdWNWt4uz23P7UMA6asb0LEjlSOLvfqagntvXYbHeH4PmJHSeK925CzfsB5NADDMLCgzMbs0tQKqa5pXYVtQamjk30fgpIRoURf7SBZujpUYUNJug4F40r0ST6PiJmDnUIkHFRhRhE3+yGRNsLhuMpNkuiSVK1Wh7L2v29veQm5p/9asjyb3H6f25NRokIzCmer2kJStJXXyBOgGBoG5q1Sc6jBj2g0MgytsYlMJtArdpSNrA+Uya4akG1SDfxfJqa2EULihM81/hWd4Y4B9cGbSeBQBNwuF04oPx1lrnJCGiUCFEPDAF5ekCsbLWzuOsgpg8PQPpsgARJIIwFNw8ziOJZUpZb31xSux2utL7Dgahpdkm9NF7pKcFr1udA1rjCMlu8phoaJfH1Iw1MNHth2asXahqlbNkMCJDBEApah44JxNkrdh1/yktpCLzU/g7ZIS1bmCw0RFR9PAwFd17GwfClqfOPS0DqbTJUAxVCqpA5zX9QB/lxnoYOJ1MNElM2QwMgQmFmm48TyaEqJ7t12J15oegJ2jB96RsY7ud9Lub8SSyvOYuGNUXY1xdAwOkC22b/YZEG23fIiARLIfAKmy40zqoIY6zt8VEhG827HGmzo+iejQpnv2qywUCpOT/PPxqzio7PC3lw2kmJoGL3rJIC/1nvQ3MPDW4cRK5sigbQRKHMD54+zDzh+5WAdRpwQnm/4G4KxYNrsYcP5RcBn+XBy1dnwmf78GngGjpZiaJidsrZdx1sdbsSYOzTMZNkcCQwvAdPQce7YKKpSKLIoPW/v2Yp1XasQs1NLtB5ea9laLhKYXXoMZhTNycWhZd2YKIaG2WVyvtWjO12q4B4vEiCBzCVQ4dNwwVgbKdRYVCeGvtT6NJoCjZk7IFqWVQQsy8LpYz4Mr5E8E47X6BKgGEoD/w2dOl5q3PcE8zR0wyZJgAQGScA0TSwsj2BWCqfTSxcNod14tel5dS4XLxIYKgHZQXZk0TGYXjyLidNDhTlMz1MMDRPI/s0EYwk8Xu9HZxadZp0GDGySBDKWwBifhnNqbZgpfGaJxW282PQ02qOtB1RXztgB0rCMJlDoKcIplefA0l0ZbWc+GUcxlCZvb+zQ8EqbG06MydRpQsxmSWBQBAzDxBnVUYzzp7brU2oKvdL+HKIRVpgfFHA+tA8BOQ5lWtFszCmZTzIZRIBiKE3OkIMN/1znQmuYYfU0IWazJDBwApqGcb4ETq+RqNDhz4CKJ+JY1bpCLZNl4zlkAwfEJ9JNoMhdjJMqz4TbSDFzP90GsX1FgGIojRPhnU4NrzaZrEmSRsZsmgQGQkDOgDqnOoQKT2ofUtojrVjR/HfEndSiSAOxhffmHwHD0DGn+FhMKZyZf4PP8BFTDKXRQU4igcd3WWgKp7ETNk0CJJAyASmueGZtDEYKUSFp9K2217Cte3PK7fNGEvggArJzbFnNufAYPoLKMAIUQ2l2SF1QwzNNfsSiVERpRs3mSeADCbgtOYMsimIrNVAdkVa82PI0j95IDRfvOgwBQzewuPI0VHrGkFUGEqAYSrNTYvEEnq03sCuQwraVNNvC5kkgXwnopok5xTYWlKdWMFGO1Fnd9hJ2B3cyVyhfJ80wjlvTNIzx1WJR+SnQNb4LhhHtsDVFMTRsKA/dUMgBHt3pRpCVa0eANrsggQMJ+F06LhgbhT/FqFBXtAMrm59ENBYlThIYMgHLdOHkyjNQ7CobcltsID0EKIbSw/WAVt9o1bGuywPH5h/XEUKefd3InttEaom9Izk4+VSbyEC7UmUg9p9cZWNacWpPxBOOOoOsM9qR2gO8iwQOQ2Bq0SwcVXocOWUwAYqhEXKO7STwt3o3moO5vSvFMAysfnYFgj2BfcgWlpZg2tzZ8BcXHvBi3bTmbTTuqoOm6fAXFWLeSSdAXmC9lx2N4q0VL++t87L3+wnAV+THtKPmoKi8VC1lxOwY1v/jTciOjYNd8kKvmTQBFTVV6r62xmZAAyZOn4oJ06f2PbJl3XrU79iJ8dOnqp/JtXPjFnR3dB60XbF11vHHQKrKblu/Abu37djnPsvtwvipU1B7xIQDno+Ew3j39TWo2/yeOs/OV1iACdOn4IgjZ8LtTW693fbuRtRt2aa+nrPwWJRWVaqvQ4Eg3nj+RcVz3JRJ6hm5tqxdj4Zdu6DpOuYsOA7FFWWIxWJ48/kXEY3sK8bLxlRh8uyZ8Pj2PRIgGo4ou3Zu2oK4E4O/uAjjpk7GEUfOgNuTPVuCZU5Ve+MqadpKcXWiLrgdb3a8quYTLxIYKoECqxAnVZ0Jr8mk6aGyTOfzFEPppLtf27sCwNMNbsSd1PIWRtC0YevK5XbjnmtvREdz2z5tyjEGhSUlOOvSj2PavDl9ERApSvng925He2OLEkCmZeLKW25AYVlJ3/OBrm784nt3INjTA03UizoSIflvEQynfvxCHHXiQrQ3teC+b94MER8Hu2R79CkXnYfF552JB2++Ha0Njao9b4EPV916k2pLfHPPdd9FsLsHJ553Jk6+8Dwk4nH88af/ha3r1h+0XRFB19xzO0yXC0/86ndY++Jre+9LRnnknyISZx0/X43ftde+QFcX/nT/f6Nu67Z9xJ/0V15Tjcuu+4oSh3//zR/w5nNJ0fOxL38BM46Zq75ubWzCz2+4FaIbj1m6BGdd+jHVzmMPPowNq9dAN3R85IufwbSj5yAUCOBnN9yKcGDfE9clN6asugoXfOYy1EyaqLD2dHXjj/c9iPptO6H17rpKyDgSKK+uwievXo6CkhTDLMM2swbXkNdl4kNjoyiyUvsQEnWieK31ObSEmgfXIZ8igX4E5Pyx40qXoMY7jlwynADF0Ag7aEWDji09pnrB5uKlxNB1N6GzpU29sIvLyxCzowh09agXtbfAjy/f+X0VRZGrtb4RD91yF+J7eUh05OKvfxFT5h75vhjq7sZ/ff9OJVAslwsTZ05FW0MzOlpaVURIIkdX/fBGSN/3f+cHcHncqj07ElF96oYB07JUNfALv3C5im48dMuPkmJI09T3/+XrV2Hq3NkQgfLT629RbYpoOvnD5ypf/d/9DykxJPeL2JKIQ1LpJJRwu+KGa2GYBp749e+x9sVX1fhqp0xCPOageXe9ak/uPe+KSzH3hOMhCuZ3/3k/3lu/Qd3rKypAYXExuto6lOgrqSzH57/3bWX3kyKGnn9J8fzo8s/vI4YeuPGHSsDMX3oizvxkUgz9v1/8Eu+ufksJsItEDB01W4mhn9/0Q4R6AqpNEVm2HUWoO6DalTF98Yc3wePz4Tc/ujcZidI1+AsLUVhSjM62dhWJKiguUnb1Rq0yeQ6L32cX2VhYmfrv2obOddjQtQ7xeOYtV2Yya9p2IAH5Xaz21mJhxVLomkFEGU6AYmiEHRR2gD/vdqNLvsjBa38xdM09d8BxHPz6rnvQsqdBiYCLv34Vjpg1Q72E33huJZ7+3aPw+n2ApiPY3Y3jTj0ZZ1/6cfWcXIF+Yqi0sgJfuOU76vvP/P5RvP7sSiVWzr38Esw7ebESMxLtqdv6Hv5w7y9gmgaOWrIIp1x0vurP4/ep+/uLIfn+pJnTccnVX1J9KTEUiRxUDInAkPtkean3kuUoWWaSP369YkhE2yVXL0ftpPFY98o/8PjDv1WiZ/oxR+GiKz+txNHPb7wVEvWSpTERIoZpqqXAtsYmFfmqmThetTncYkiWBGUMIlJ/+x/3o377TmXPZd/8KqrG1eLfv/JtWC4LwvrTN16jRKYsm4l4lMhd1bixWTFzK+X8sRobrhTfQ04ihmcb/oKeaE9WjI9GZjYBn8uPkyvPho/LY5ntqL3WUQyNgps2d2l4udmFWA4ulx0ghu69Q0Vz3lzxMp763z+oiM2HP/+vmHPCAsSiUTz0b3eitbFZLXPJC3fDG2tQWlWBy6+/ui+PZX8xdOUPblDC4rUnn8Uzv3tMRUbOvuwTOHbZSX0Rtx0bN+PXd96rxND8ZSfhjEs+us/SnIihlvoGJUQiwZDKW/7Xb39N5dd8sBjScfl3rkF5TbJWiIo87Y1yyX/3F0OfvGY5ao+YCLHlkbvvV2JMROAnvnblPmJIIhgiAOeccBwqqseoSFZvwvL+YujCK6/A1LlHQpa32lta8dC/3aXsGEhkSMSQ2CbC9OlH/q9PUH7ki5/FxBlT8R9f+7YSZhJBmr9sCeYtWaSEUX+7RuHXZkBdiq3n1ERR40stwuMkHKxt+wd2BrcyKjQg0rz5YAQkSjyveCEmFkwhoCwhQDE0So56ocHElu7M3D00FCT7i6Fr771TLR899sAvsfGttWpZ62PLP4fp8+di95Zt+NVd96ijDj70mctUVKRXMF163VfVi3n/yFBxWRk+ee2X1LLbk//7R5V47dgxfPo7V2Ps1CP6TE9VDI2fOlklFTftqsPRJ0kE6UP4yfXfhx059DKZ9NOb9yN5UB/6zKV9ybbviyELF3zuUyivrsarTzyNtS+tUjk8Sy86HyecfZoSIn+87wFsWfuOyssR8SNsjlwwHyecczoqx9WqrKj+Ykie8fr9ahlNLlmyksiSPDsYMSTt//Gnv8DmtetV8vbF3/gSpsyZhd/86D7s3LxViTyxyYk7OGrxQiw44xSMGZ/5USEVgSuK4cSquGKYytUcbsKrbc8gxvIXqeDiPR9AQH5nq7zVWFxx6vvL6SSW8QQohkbJRT22hr/sdiMQza0dK/uLoYVnnaqWx7a+/Y56sbs8Hiy/43vw+Dx47Yln8czvH1MRm6tuvVFFO37+3dvUS3j2wuOUyNhfDEkbsiwlS10iAuS/5y5egHMu+4T6fu+VihiSZZ8xE8bhzIs/gl/fda/KZ1p++8348dU3QnZ5HSpnSJKse+MNkntz3U/uUlGt/pEhZadkNmtQYk9eyr6iQnz25m/BV+BX94r4+/uvfo93Vr+pxtIrPmQp7uSLzsOis05V9/Uuk8n4pC1JZJZL2pQIiETbBiKGJI/ryIXz0bC9Djs2blJtSt9X/fAmFJWWqEjZ4798BJveWve+XYmEWiJbeuH5OP70paP0W3P4boV5hTuBD423offbkfhBT8biNlY0PYnOSPvhO+AdJHAYAqZhYdmYc1FoFZFVFhGgGBpFZ+3o0fBCkxt2LHcEUX8xJGjVco96d8vL1FIv+YVnLFNv8kfu/hm2vbNBJe2eeP6Z6qW88s9PIB6LqWUZeTmL8Oi/TCYvbdm1FQmFVCXXoopSfOaGa+Heb2t4qmKoonYMvvjDm/GTb92sttovvfA8rHryOYSCwUOKoZnHHq1slksEjuxQc2LJ/KbeyFBvonU4GFKJzLLs9NHln8URs2T7+/tLNyJkZNv+Wy+8jO0bNykhIqJHWH3qW19TkZheMSTtz150PMRmaUIiRP94+gXV70DEUO9+vN6lOLfXi3Mu+zhmHndM3642ZdemLXhr5SvY9s+NiEaSx8mIbZ/97nWoqKkexd+cQ3fttgycVRNFVYoHsUpL73auxcauf/Yl8WfkwGhUVhCwTBNHlyzCBP/7UeqsMJxG8tT60ZwD8UQCrzUZeLc7d3aX7R8ZqqithsfrwZgJ43HUkoWonjBeRXW62trVdnmJjshLufdUcFlSS+4A03H59d9A1fixaimodzeZRDUuve4rePWJZ7BmxSuIJ+I4avECnH/FpfvUL0pZDNWMwfI7vo+Vj/0Nz/7hUSXCgoGAivQcLDIkNYw+971vQ8aVFHsS+Xk/Gb7/MtlFV10BxIFHH/gfNc6CokIVAbPc7r3PxvvC6IZlqp11klsku+TkOvOSj+HYZUv2SaCWrfUz5x+lxtoiW+u/84MB7yYTH0lulPy7dvIkJaRKx1T25VSJf3qjbOKP9sZm/Obu+9HZ0qqW02SZc+ax8zKuEKPYvKgihtklqe8e64l246XWpxCM7ltyYDT/LrDv7CQgf7cmFByBY8tOzM4B5LnVjAyN8gRw4gn8VYoxBiRakFqy5yib/IHdH7ibLFl/R/Jd+vI3EsDrahfZn5TwkYKMfT904uju7FIvWkmqPv/Tn0RPV1efGBKxIgnUUkTwgRtvRVd7h9oWvvx2WXp7v3DgQMTQl26/WdUoevDm2xAJJSMgEhk5lBj61+u/gfLqfQ9blMjPAbvJrlkOyUmSLfSb172jRNPl3/kGxk1Jfmr8+69/h8qxtZi7eCH8hQXqe/9z293YtWmL+lpqEolQSddusl5H9i9wKdwfe+BhTJgxFXMXHa+24MvPH77tbhUpsqM2PvFVqXWUFGQZc2ka5ET6M2psmCmeSK+WxxqfRGeUy2MZ48csNqTIXax2j7mMg9c5y+Kh5YXpFEMZ4ObmsIan6i2E7NQ/0WaA2Qc14VC7yfrfLC/RX935Y+x5bweKykpxxQ3XQA7SlEsiKA/92x0I9QRVpWPJL5J6OL2RoV4xJC/ov/3yEVXTR7bgf+zLn8fM+Uf3vaAHKoZiURtP7d1ZJW0fIIZ++hC2vp2sMyTb8/vvIBO7P/HVK9WS1j5b669ZjrFHTFRLTX97+LcwDBPHLFuicpQ6Wtvw4HdvU5GWgqIiFamRekdNdXvUGEQgfuqbX1V1mtIhhtRusoNcOzZuUb6RE7b9RQUoHVOldr617K5XTCSB+4obr1F+y5xLQ7lPxzk1YXiMVFOmgW09m7Gu4x9wnOz/vcscX+SnJSrPr+oslLrK8xNADoyaYihDnLitW8PKFg9s284QiwZnRrIC9U1ob5KjLjRce9+damt9/0uWoKRSdDgUUhEGqZLcG52QpY7f3/MztcNJxMFnv/tNFFeU4xc334ZAdw/KqirVUpNcOzdtxW//4yfqJS2RjEu+/kWVUCyXiKFf3v5jmLJt/fSlB91a37x7DyrH1ijBJTbJzrT/vuXfVSK3CJIlF5yNky44VwWtVj35LF549PEDqofLTjC314fP3HStEi4ihtaseFlFqz557VdQO2mCWub71R0/RltTs8o1uvTa5WqJ6q8P/xaNO+pUTaPeK1mzyIcPf+5TmDxnlvr2k7/5I15/doWy6eNfubKv6KLUI/rZDT9QAcVjTz1pn6KL61e9oXKVPrr8c3uLLgbxsxtuUcekTJwxDZde++WDOrhxZ52qidTW0JScixL92ZsMXlhajIu+8Gm1tJZJl9vScWqVjbH+1CNV7dEWvNLyPCJ2MhLIiwQGS8A0TMwuno8phTMG2wSfywACFEMZ4AQxQV50LzXp2NRlqZdxtl4iavZs34FIMAzTZanISP9dXjIuWeKSqJCceVVRW6O2iPe/ZKlKCgGK0JDCg6blUmeFyXZ3qXws54v1Xu3NLSr/SI6S6N3uLj+T3WBynIRcJZUVKKl4/7RoYd1ct0eJKzmKo2bixD4BJGJAkp5FAUmSsOT5qPMuNKBx525Vwbn/JctjVeNqIEnIcnU0t6CjpU0JkepJE1TxQrmkAnTDjjpVrFHqKMmSmezOkuU5YdHZ1qaiTWPGj1MlAuT53mWoztY2JaRElFVPHN+XvC1Rpd3vbVfb36VidUlF8lOpVP8WLsJPcrTUMSPxOPZs2wGJgPkK/R9YOFHEq9Rgqt++C11tyWNVJOdLzj+T8WbSZZgWTiyPYnrxwIqYrmj8O1rDPHIjk3yZjbbI37uJBZMxv2xxNppPm/sRoBjKoOkgJwA8XW+hLrB3F1YG2TYgU/rlBx0qr6Q3EpTqz/vuTyrH981ROuXgp6p/YB97bUxudOvf3vu5TQfY1j/vqR+Q/e87VL/y/YONt//3P+iepKn7Rj8+qK8D7j/UmA/mXLUtvXcnoCp4tC+nAU2I9NwsY59e5GBxpQMjxTwhKUuwrm01tge39FU4T491bDXnCcgHJu8YnFC2DJaR/NDDK3sJUAxlmO+6o8CTDRY6wqmH/DNsCDSHBEaEQLUPOKvWhpWiEBKjmkINWNW+QuWh8SKBoRDwml6cNOZMFJisJzQUjpnyLMVQpniinx2tYeAve7yIxbI7fygD0dKkHCFQ6jNxnkqYTn1AoVgIzzX8FRGHeUKpU+OdByPgdXuxuOw0FLsyaSMBfTUUAhRDQ6GXpmclJlTXo2FFqxvhSO4UZEwTLjabZwRclo7TxthqK32qlywvvt7+Mup6tmdWSYBUB8D7MoaA5PMdVXI8jiiYljE20ZChE6AYGjrDtLXwVpuBNe0mcxvSRpgNZxsB07RwUmUEUwpT32QgeUKbO9/FO11v8hDWbHN4htkrmxxmFM7BrJKjM8wymjNUAhRDQyWY5udXtxhY12H0ncae5u7YPAlkLAFD1zGv1MG8slhfKYZUjG2LtOCV1mcRZZ5QKrh4zyEIiBCq9UzAcRUnqqOAeOUWAYqhDPdnLJ7Acw0mdgUpiDLcVTQvjQR008KRRVEsLHfUxrZUrx67Gy80/B3ROPOEUmXG+w4kIGUqxnhqsbD8ZBh6ZpWXoL+GhwDF0PBwTGsrkja0otnCzp79toGntVc2TgKZQUDTDUwviqlzxwaycyzqRPF620toCO3OhZNuMsMZeWiFEkLeahxbdhLcevJcQV65R4BiKEt8GnWAJ+tdaAolmACaJT6jmUMnoOsGKt0OzhkbgzmAlQlJmH6r4zXsDLzXdwjw0K1hC/lGQJ2daBXhxMrT4TV9+Tb8vBovxVAWubvHBp5pMNESyiKjaSoJDJKAHK0y3pfAsjGRlA9f7e1qU8d6vNu9Fk58YJWpB2kqH8tFAhrgMbzqzLECqzAXR8gx9SNAMZRl00EE0RN7XOiKMkKUZa6juSkTSEA3LEzyx7C4MjagWkLSRV1wO15ve+WAc+RS7p435j0ByUsrtEqwsGKpigzxyn0CFENZ6OO2qIYXGky0sUp1FnqPJh+OgNRxGeePY0lFFF5zANnSAFrCTXi940UEI8HDdcOfk8DBCWhAibsMx5UtRpHFoor5Mk0ohrLU0z22hif2mOiKZvk5ZlnKn2anh4DkCFV7Yzi71sEATtlQxthxG880/Bkhm0IoPd7Jg1Y1wNJMLKs+n0tjeeDu/kOkGMpih8uS2XMNFppUDlHq1XizeMg0PYcJ6IaJyQUxLCq34RlgRCgQ68Grrc+jK9yRw4Q4tHQSkF1jcrzGwvKl8JsF6eyKbWcgAYqhDHTKQEyKOMBzjS7sCTCHaCDceG9mETANExN9Nk6ocgacIxSKBfFG+8tqiSweT70ydWYRoDWjSUCEUIW7EvPKTkAhD14dTVeMWt8UQ6OGfvg6lm33EiGqk9WBBCNEw0eWLY0EAWOvEDqleuBLY4lEHK+1rER9cNdImMo+cpCAbJ8v9ZZjUdkpavcYr/wkQDGUI3634xpeb9HxbrfJXTQ54tN8GIYccTC31MGxZTHoAyktDSAWj+K15pVosRtZSygfJksaxihCaKx/IuaXLoKpW2nogU1mCwGKoWzxVIp2rm418G6XiajN+iopIuNto0TAMg0cVxbDzKIYjAFmS0t16TVtq7A7tINFSEfJf9nerQjxyQUzMKfkGOiake3Dof1DJEAxNESAmfj4+g4db3S4EY3amWgebSIBeC0DJ1XZmOAfeI5PPBHHP9vfwHvBTYwIcS4NioBlWZhZcDSmFs6AxkNXB8Uw1x6iGMo1jwKIJxJoDOnqgNdQjDlEOejirB5SodvAsjFRVHkGPjcTSGBN6yrsDL7H6tJZPQtGz3ivx4ujixaixjMOskzGiwSEAMVQDs+D9giwoslEa0RHgrtsctjT2TE0qSFU60/ghIooigeRnqGWxtpXoT68C47DZeDs8HrmWCnLYkVWCeaVLUCZqzJzDKMlGUGAYigj3JA+I0IO8EqTgZ0BAw4FUfpAs+UPJOCyTEzxRXHimIEvi0nDESeMtZ2rUdeznSW1ONcGTECqmld5anBs6WK4DJ48P2CAefAAxVAeOFki2mxSAAAOl0lEQVSWzda363i93cVP1Hng70wbohy4enq1jfE+Z1DLEpIj9HLrM2gNNzNHKNOcmwX2GKaBmUVzMb1wDjRwWSwLXDYqJlIMjQr20el0V0DHa60udIZliWHg+RqjYzV7zVYCsixR5klgSUUMFYPID5JxS2Xp1S0r0R5t466xbJ0Io2S35AN5TC+OLjkeNb7xFEKj5Ids6ZZiKFs8NUx2yhEeLzeZ2BPW4TiDW7IYJlPYTA4TMA0DUwptLKpIwNIHJ7w7Im14s+NVdEZECOUwLA5t2AmIEB/jqcW80oXwmr5hb58N5h4BiqHc82lKI3q7TbbfuxCLxVK6nzeRQGoENHg9FpaUhTCxYPAKRiJBr7U8z0NXU4POu/oRsNwmpvvmYEbRXHIhgZQJUAyljCr3bmyNaHix2YW2CFi1OvfcO+Ij0nQdY70OFlc5KBrEbrFeg7f3bMHbXW/CtiMjPgZ2mL0EZFms2F2KeSULUeou57JY9rpyVCynGBoV7JnTqWwwW91mYGvAhWBEokSD/zSfOaOiJSNLQIPPZWB2sY3ZxQ5MfXC9xxMONnatx4aut1kKYnAI8/Ypt+XGeO9kzCw+Ci7dlbccOPDBE6AYGjy7nHpSokNP7rEQcjSe/J1Tnk3vYKR2UJXbwbKaGPzm0Pp6u+MNbAtuQszm0u3QSObP0xIN8hk+LKxcihJXef4MnCMddgIUQ8OONHsbjDqAHOXxbsCDYMQGs1az15fptlxeQi5Tx3GlUUwpTMA1DEc7OYkY6gI78G7XGoRiQU6/dDsxy9u3LBcm+2ZgatFMuHVPlo+G5o82AYqh0fZABvbfGgbeaDWwO8RCjRnontE1SdNg6RqOKEzg6BIbxWlYkQg6QWzoXIvdwR2w4yLKR3fI7D2zCOiajgrvGMwunodSV0VmGUdrspYAxVDWui69hstW5i3dGtZ0uNEdTSAe5/EH6SWe+a1LFd9CE+o4jbH+9CuUlnAT3u5cje5YF3c9Zv70SL+FGuB3+zHFNwtTC2elvz/2kFcEKIbyyt0DH6wc9Lqx28SbLRriUr2VBV8GDjHbn9A0eE0dx5TZmFogS2LpF0K9yCQy1BTejbVtryMSD7PwYrbPpcHYrwGmYWF64WxM8E2Gz/QPphU+QwIfSIBiiBPksARE/3TZCbzdYWJ70ELEdvhSOiy17L9BCtd5TB3TCyKYWZxAwRC2yw+VRjAWxM7AVuwMb0HQDiDujJwgG6rtfH6QBPaKoPG+iZjsn4FiV9kgG+JjJHB4AhRDh2fEO/oRkHyi11stNEU1RGx5IfGllGsTRB1jYOmodcdwXIWDwlEUQfuzlQNbN3StQ324DsFoINfQczx7CUgkqNyqxOyS+Shxl5ILCaSdAMVQ2hHnXgcSKeqMAisbTbQnPLAj4dwbZB6OSESQ7NCpcUewsDyGQhcy8ljLBBJqt9natn+g1WmEbdtcvc2R+Wq5LBSiGPPKFqDYVQpNG2TRqhzhwWGMHAGKoZFjnXM9xeIJNIR0bOkxsa1bgyMqiTlF2ednLZkLNrMkgWmFDsZ4s2MIcpp9p92GHcGtqAtsR9SJMlCZHa47qJW1/vGY5J+KKk8NdG0YajVkMQuaPvIEKIZGnnlO9tgQBNa2G2i1XQjFHFYQzgIvy/EZkhg9zhvD3JIYSiQSpGWB4fuZKJEiOd1+Q+c6tNlNCEQDzGnLAjfqugbLdKHErMCUghkY46lhJCgL/JarJlIM5apnR2lcoRiwpt3E+g6JNogRzCkaJVccsltVMNEyMbcoglnFcbhz6EN4LG5jR88W/LPjLcQhif6ZRp/2CAGX28I4azKmFR0Jv1VAKCQw6gQohkbdBblngLyAemxgZ1DDxi4L7dHkMkwiEc+9wWbJiCQKZBoGik0bc0viqPbE4c+gxOjhxCiRIjseRXOoHu8FN6El1ARN1xB3OP+Gk/NA2hIBLj7wGwWY5J+OWt94eA0fpIAiLxLIBAIUQ5nghRy2wXYS2BEwsD2goTliIhCVFxI/ro+UyyUBtdhjoNyycYTfwYSCBPQsXAobLC/JK2oK1aM+vBNtdjM6I52cfoOFOZjnNMBr+lDqrkCtZzxqPONgGWkoWz4Y2/gMCfQjQDHE6TBiBOTss01dOt7pciGc0GHHYswtSgN9OTzVMHT4dRtziuOYUujAMvJIAR2CqROPoT60W+UWhRCACCUnxsrqwz0FJQJkmRashFsVSZxcOB1ug2eHDTdntje8BCiGhpcnW0uBgIiinpgso5nY2q2hyzbhOHYKT/KWDyKgmybKLQfTCuIY43VQ7ErAzKcwUIrTw0k4CMUCaI42qPPP2qItcJwY84tS5Heo2wxTh1f3Y7xvskqGLjSLGQUaIlM+PnIEKIZGjjV7OggBEUbNYU3lFzWEdXTHdDhxXZ2FlmD26yHnjOQAadDUafHFpoNqT3IJrMwNWEzDSPl3TaJF3XYX6kO70BxpQI/TDTseUXMvHudy7qFAqhwgTYOhm/DoPlS5q1HtHYdSVxlchjtl/ryRBDKFAMVQpniCdigCbREN23t07A5qCOse9ISicOJMfBU2yZePjgKPiYJEGDX+BCYXxDOqQnS2T+NALICG4E40RvYgpAUQjARhxxi17PWrLMH63T644h5UeqpR4x2PUnd5trud9pMAKIY4CTKSgHwoj8Wl0rVEjXS1nBaMaYBhqahR3Mn9XA/dMKEbBhCLosiVwBEFCYz3xVFoJmAZyKtE6JGepJJPFE84CMYCaAo3YEdwCwJ2NxJ68ggaRyZnjl9SB8gwDMRisvPQhxrPBIz1TYDfKoSlu6CDIcgcnwJ5NTyKobxyd/YOVh0BYgPtEU1t1e9yLHREgbawvJw0xFX0KHuXNZJbjw3oiThKvRpKrARKTBtlbg1FVhxFVnYWRMzeGXeg5SKMuuwOdEc70R3vRE+sC22hVkBPqI0A2b6qK+JHlgeLXCUodpfBrxeovJ8CswjF7lK1LMuLBHKVAMVQrno2D8ZlO0DQ0dASAXYHNHTHNARsDTZMxBJQAikBDVJ3JlnnSKCMgmASoZNc51JekX+ahg4DCbi0GPyWiJ84an0JlLni8Brg7q8smL/JyFFQCaTmcAO6Yh0Ix4KIyf8SMTX/pPCj+FudVKPm4egMTMS2GKJmoiy3agYMTYcJCx7DB79ZiHJ3JSrclXAbPlh6jhahGh387DULCFAMZYGTaGJqBOSFI/EhWWLrjibQFtXRHDHQZQPBmBSC1BA3XdA0I5mgLS+r3kTtYfhYn0wq1aEZhsrvkfwK2SXnRgxeQ5YadBRbDsrdQIU7Ab8Rh3wal8WGbDwGIzWv5M9dInaksKhEV8JOCO3RVnTYbQjGe9Ad7UYkFkJMs2FYskEgjkQ8oQpBJo/0G7pKUnNIzTtdzSvZ4q7Et63DpXvgNwvU/4tcZSrRucAsTM5XaCx+mD/TlCM9BAGKIU6NnCcgrxnZGWSLWJL6RvEEonENYUdeWprKTXKgQ44SsePJF0jAARzn0C8oXQf8ZjLQ5LMScEmkJxGHZSTg1qGOuHDpyZ1dhpZQ/+c295yfaoccoOxacyQPCQ5iCRu2YyOaiCDqRBCTHDjYsBM2wrGwiiRFnDDs+KETt0Xo+HS/EjwqumNKHR9dRXRcukvl9Lh0NwzNginLr9BhaKYS6bxIgAQOJEAxxFlBAiRAAiRAAiSQ1wQohvLa/Rw8CZAACZAACZAAxRDnAAmQAAmQAAmQQF4ToBjKa/dz8CRAAiRAAiRAAhRDnAMkQAIkQAIkQAJ5TYBiKK/dz8GTAAmQAAmQAAlQDHEOkAAJkAAJkAAJ5DUBiqG8dj8HTwIkQAIkQAIkQDHEOUACJEACJEACJJDXBCiG8tr9HDwJkAAJkAAJkADFEOcACZAACZAACZBAXhOgGMpr93PwJEACJEACJEACFEOcAyRAAiRAAiRAAnlNgGIor93PwZMACZAACZAACVAMcQ6QAAmQAAmQAAnkNQGKobx2PwdPAiRAAiRAAiRAMcQ5QAIkQAIkQAIkkNcEKIby2v0cPAmQAAmQAAmQAMUQ5wAJkAAJkAAJkEBeE6AYymv3c/AkQAIkQAIkQAIUQ5wDJEACJEACJEACeU2AYiiv3c/BkwAJkAAJkAAJUAxxDpAACZAACZAACeQ1AYqhvHY/B08CJEACJEACJEAxxDlAAiRAAiRAAiSQ1wQohvLa/Rw8CZAACZAACZAAxRDnAAmQAAmQAAmQQF4ToBjKa/dz8CRAAiRAAiRAAhRDnAMkQAIkQAIkQAJ5TYBiKK/dz8GTAAmQAAmQAAlQDHEOkAAJkAAJkAAJ5DUBiqG8dj8HTwIkQAIkQAIkQDHEOUACJEACJEACJJDXBCiG8tr9HDwJkAAJkAAJkADFEOcACZAACZAACZBAXhOgGMpr93PwJEACJEACJEACFEOcAyRAAiRAAiRAAnlNgGIor93PwZMACZAACZAACVAMcQ6QAAmQAAmQAAnkNQGKobx2PwdPAiRAAiRAAiRAMcQ5QAIkQAIkQAIkkNcEKIby2v0cPAmQAAmQAAmQAMUQ5wAJkAAJkAAJkEBeE6AYymv3c/AkQAIkQAIkQAIUQ5wDJEACJEACJEACeU2AYiiv3c/BkwAJkAAJkAAJUAxxDpAACZAACZAACeQ1AYqhvHY/B08CJEACJEACJEAxxDlAAiRAAiRAAiSQ1wQohvLa/Rw8CZAACZAACZAAxRDnAAmQAAmQAAmQQF4ToBjKa/dz8CRAAiRAAiRAAhRDnAMkQAIkQAIkQAJ5TYBiKK/dz8GTAAmQAAmQAAlQDHEOkAAJkAAJkAAJ5DUBiqG8dj8HTwIkQAIkQAIkQDHEOUACJEACJEACJJDXBCiG8tr9HDwJkAAJkAAJkADFEOcACZAACZAACZBAXhOgGMpr93PwJEACJEACJEACFEOcAyRAAiRAAiRAAnlNgGIor93PwZMACZAACZAACVAMcQ6QAAmQAAmQAAnkNYH/DwL002VgASRp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extBox 17">
            <a:extLst>
              <a:ext uri="{FF2B5EF4-FFF2-40B4-BE49-F238E27FC236}">
                <a16:creationId xmlns:a16="http://schemas.microsoft.com/office/drawing/2014/main" id="{D6E1714F-2883-4640-9472-14210C49ADA8}"/>
              </a:ext>
            </a:extLst>
          </p:cNvPr>
          <p:cNvSpPr txBox="1"/>
          <p:nvPr/>
        </p:nvSpPr>
        <p:spPr>
          <a:xfrm>
            <a:off x="838201" y="2169168"/>
            <a:ext cx="6096772" cy="2862322"/>
          </a:xfrm>
          <a:prstGeom prst="rect">
            <a:avLst/>
          </a:prstGeom>
          <a:noFill/>
        </p:spPr>
        <p:txBody>
          <a:bodyPr wrap="square">
            <a:spAutoFit/>
          </a:bodyPr>
          <a:lstStyle/>
          <a:p>
            <a:pPr marL="342900" indent="-342900">
              <a:buFont typeface="+mj-lt"/>
              <a:buAutoNum type="arabicPeriod"/>
            </a:pPr>
            <a:r>
              <a:rPr lang="en-US" dirty="0"/>
              <a:t>Log on to: </a:t>
            </a:r>
            <a:r>
              <a:rPr lang="en-US" dirty="0">
                <a:hlinkClick r:id="rId4"/>
              </a:rPr>
              <a:t>studentwellbeinghub.edu.au/educators/framework/school-wellbeing-check/</a:t>
            </a:r>
            <a:endParaRPr lang="en-US" dirty="0"/>
          </a:p>
          <a:p>
            <a:pPr marL="342900" indent="-342900">
              <a:buFont typeface="+mj-lt"/>
              <a:buAutoNum type="arabicPeriod"/>
            </a:pPr>
            <a:endParaRPr lang="en-US" dirty="0"/>
          </a:p>
          <a:p>
            <a:pPr marL="342900" indent="-342900">
              <a:buFont typeface="+mj-lt"/>
              <a:buAutoNum type="arabicPeriod"/>
            </a:pPr>
            <a:r>
              <a:rPr lang="en-US" dirty="0"/>
              <a:t>Select Take the Survey (you may need to register to begin)</a:t>
            </a:r>
          </a:p>
          <a:p>
            <a:pPr marL="342900" indent="-342900">
              <a:buFont typeface="+mj-lt"/>
              <a:buAutoNum type="arabicPeriod"/>
            </a:pPr>
            <a:endParaRPr lang="en-US" dirty="0"/>
          </a:p>
          <a:p>
            <a:pPr marL="342900" indent="-342900">
              <a:buFont typeface="+mj-lt"/>
              <a:buAutoNum type="arabicPeriod"/>
            </a:pPr>
            <a:r>
              <a:rPr lang="en-US" dirty="0"/>
              <a:t>Individually or with a partner, answer the 25 survey questions</a:t>
            </a:r>
          </a:p>
          <a:p>
            <a:pPr marL="342900" indent="-342900">
              <a:buFont typeface="+mj-lt"/>
              <a:buAutoNum type="arabicPeriod"/>
            </a:pPr>
            <a:endParaRPr lang="en-US" dirty="0"/>
          </a:p>
          <a:p>
            <a:pPr marL="342900" indent="-342900">
              <a:buFont typeface="+mj-lt"/>
              <a:buAutoNum type="arabicPeriod"/>
            </a:pPr>
            <a:r>
              <a:rPr lang="en-US" dirty="0"/>
              <a:t>Submit the survey</a:t>
            </a:r>
          </a:p>
        </p:txBody>
      </p:sp>
    </p:spTree>
    <p:extLst>
      <p:ext uri="{BB962C8B-B14F-4D97-AF65-F5344CB8AC3E}">
        <p14:creationId xmlns:p14="http://schemas.microsoft.com/office/powerpoint/2010/main" val="809345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Survey results</a:t>
            </a:r>
            <a:endParaRPr lang="en-US" dirty="0"/>
          </a:p>
        </p:txBody>
      </p:sp>
      <p:sp>
        <p:nvSpPr>
          <p:cNvPr id="4" name="Content Placeholder 3">
            <a:extLst>
              <a:ext uri="{FF2B5EF4-FFF2-40B4-BE49-F238E27FC236}">
                <a16:creationId xmlns:a16="http://schemas.microsoft.com/office/drawing/2014/main" id="{342FDF95-0669-4047-91F1-DD735EAA6DEA}"/>
              </a:ext>
            </a:extLst>
          </p:cNvPr>
          <p:cNvSpPr>
            <a:spLocks noGrp="1"/>
          </p:cNvSpPr>
          <p:nvPr>
            <p:ph idx="1"/>
          </p:nvPr>
        </p:nvSpPr>
        <p:spPr>
          <a:xfrm>
            <a:off x="838201" y="1887667"/>
            <a:ext cx="10515600" cy="4077958"/>
          </a:xfrm>
        </p:spPr>
        <p:txBody>
          <a:bodyPr/>
          <a:lstStyle/>
          <a:p>
            <a:pPr marL="0" indent="0">
              <a:buNone/>
            </a:pPr>
            <a:r>
              <a:rPr lang="en-US" dirty="0"/>
              <a:t>View your Report</a:t>
            </a:r>
          </a:p>
          <a:p>
            <a:pPr marL="0" indent="0">
              <a:buNone/>
            </a:pPr>
            <a:endParaRPr lang="en-US" dirty="0"/>
          </a:p>
          <a:p>
            <a:pPr marL="457200" indent="-457200" algn="l">
              <a:buFont typeface="Arial" panose="020B0604020202020204" pitchFamily="34" charset="0"/>
              <a:buChar char="•"/>
            </a:pPr>
            <a:r>
              <a:rPr lang="en-US" dirty="0"/>
              <a:t>Any surprises?</a:t>
            </a:r>
          </a:p>
          <a:p>
            <a:pPr marL="457200" indent="-457200" algn="l">
              <a:buFont typeface="Arial" panose="020B0604020202020204" pitchFamily="34" charset="0"/>
              <a:buChar char="•"/>
            </a:pPr>
            <a:r>
              <a:rPr lang="en-US" dirty="0"/>
              <a:t>Greatest strength?</a:t>
            </a:r>
          </a:p>
          <a:p>
            <a:pPr marL="457200" indent="-457200" algn="l">
              <a:buFont typeface="Arial" panose="020B0604020202020204" pitchFamily="34" charset="0"/>
              <a:buChar char="•"/>
            </a:pPr>
            <a:r>
              <a:rPr lang="en-US" dirty="0"/>
              <a:t>Area for improvement?</a:t>
            </a:r>
          </a:p>
          <a:p>
            <a:pPr marL="457200" indent="-457200" algn="l">
              <a:buFont typeface="Arial" panose="020B0604020202020204" pitchFamily="34" charset="0"/>
              <a:buChar char="•"/>
            </a:pPr>
            <a:r>
              <a:rPr lang="en-US" dirty="0"/>
              <a:t>Next steps?</a:t>
            </a:r>
          </a:p>
          <a:p>
            <a:pPr marL="457200" indent="-457200" algn="l">
              <a:buFont typeface="Arial" panose="020B0604020202020204" pitchFamily="34" charset="0"/>
              <a:buChar char="•"/>
            </a:pPr>
            <a:r>
              <a:rPr lang="en-US" dirty="0"/>
              <a:t>You might like to share your report with colleagues</a:t>
            </a:r>
          </a:p>
          <a:p>
            <a:endParaRPr lang="en-GB" dirty="0"/>
          </a:p>
        </p:txBody>
      </p:sp>
      <p:sp>
        <p:nvSpPr>
          <p:cNvPr id="3" name="Subtitle 2"/>
          <p:cNvSpPr>
            <a:spLocks noGrp="1"/>
          </p:cNvSpPr>
          <p:nvPr>
            <p:ph type="subTitle" idx="10"/>
          </p:nvPr>
        </p:nvSpPr>
        <p:spPr>
          <a:xfrm>
            <a:off x="838200" y="964928"/>
            <a:ext cx="10515599" cy="400929"/>
          </a:xfrm>
        </p:spPr>
        <p:txBody>
          <a:bodyPr/>
          <a:lstStyle/>
          <a:p>
            <a:pPr algn="l"/>
            <a:r>
              <a:rPr lang="en-US" dirty="0"/>
              <a:t>What did you discover?</a:t>
            </a:r>
          </a:p>
        </p:txBody>
      </p:sp>
      <p:grpSp>
        <p:nvGrpSpPr>
          <p:cNvPr id="6" name="Group 5">
            <a:extLst>
              <a:ext uri="{FF2B5EF4-FFF2-40B4-BE49-F238E27FC236}">
                <a16:creationId xmlns:a16="http://schemas.microsoft.com/office/drawing/2014/main" id="{DE6B9051-94CB-44B8-8C2A-07C18D2D59C4}"/>
              </a:ext>
            </a:extLst>
          </p:cNvPr>
          <p:cNvGrpSpPr/>
          <p:nvPr/>
        </p:nvGrpSpPr>
        <p:grpSpPr>
          <a:xfrm>
            <a:off x="0" y="6161676"/>
            <a:ext cx="12192000" cy="696323"/>
            <a:chOff x="0" y="6161676"/>
            <a:chExt cx="12192000" cy="696323"/>
          </a:xfrm>
        </p:grpSpPr>
        <p:sp>
          <p:nvSpPr>
            <p:cNvPr id="7" name="TextBox 6">
              <a:extLst>
                <a:ext uri="{FF2B5EF4-FFF2-40B4-BE49-F238E27FC236}">
                  <a16:creationId xmlns:a16="http://schemas.microsoft.com/office/drawing/2014/main" id="{E5181FBC-4A08-4538-8ABF-C50452D8691F}"/>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dirty="0">
                  <a:solidFill>
                    <a:srgbClr val="4A4949"/>
                  </a:solidFill>
                  <a:latin typeface="Arial Rounded MT Bold" panose="020F0704030504030204" pitchFamily="34" charset="0"/>
                  <a:cs typeface="Gotham Rounded Bold"/>
                </a:rPr>
                <a:t>studentwellbeinghub.edu.au</a:t>
              </a:r>
              <a:endParaRPr lang="en-GB" sz="1600" b="0" i="0" dirty="0">
                <a:solidFill>
                  <a:srgbClr val="4A4949"/>
                </a:solidFill>
                <a:latin typeface="Arial Rounded MT Bold" panose="020F0704030504030204" pitchFamily="34" charset="0"/>
                <a:cs typeface="Gotham Rounded Bold"/>
              </a:endParaRPr>
            </a:p>
          </p:txBody>
        </p:sp>
        <p:pic>
          <p:nvPicPr>
            <p:cNvPr id="8" name="Picture 7" descr="Logo&#10;&#10;Description automatically generated">
              <a:extLst>
                <a:ext uri="{FF2B5EF4-FFF2-40B4-BE49-F238E27FC236}">
                  <a16:creationId xmlns:a16="http://schemas.microsoft.com/office/drawing/2014/main" id="{C4887D82-44DB-48F5-A395-778286FCC50F}"/>
                </a:ext>
              </a:extLst>
            </p:cNvPr>
            <p:cNvPicPr>
              <a:picLocks noChangeAspect="1"/>
            </p:cNvPicPr>
            <p:nvPr userDrawn="1"/>
          </p:nvPicPr>
          <p:blipFill>
            <a:blip r:embed="rId3"/>
            <a:stretch>
              <a:fillRect/>
            </a:stretch>
          </p:blipFill>
          <p:spPr>
            <a:xfrm>
              <a:off x="630607" y="6324616"/>
              <a:ext cx="2654100" cy="355653"/>
            </a:xfrm>
            <a:prstGeom prst="rect">
              <a:avLst/>
            </a:prstGeom>
          </p:spPr>
        </p:pic>
      </p:grpSp>
    </p:spTree>
    <p:extLst>
      <p:ext uri="{BB962C8B-B14F-4D97-AF65-F5344CB8AC3E}">
        <p14:creationId xmlns:p14="http://schemas.microsoft.com/office/powerpoint/2010/main" val="953010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If this was your School Wellbeing Check report….</a:t>
            </a:r>
          </a:p>
        </p:txBody>
      </p:sp>
      <p:sp>
        <p:nvSpPr>
          <p:cNvPr id="3" name="Subtitle 2"/>
          <p:cNvSpPr>
            <a:spLocks noGrp="1"/>
          </p:cNvSpPr>
          <p:nvPr>
            <p:ph type="subTitle" idx="10"/>
          </p:nvPr>
        </p:nvSpPr>
        <p:spPr/>
        <p:txBody>
          <a:bodyPr/>
          <a:lstStyle/>
          <a:p>
            <a:br>
              <a:rPr lang="en-US" b="1" dirty="0"/>
            </a:br>
            <a:endParaRPr lang="en-US" b="1" dirty="0"/>
          </a:p>
        </p:txBody>
      </p:sp>
      <p:pic>
        <p:nvPicPr>
          <p:cNvPr id="5" name="Picture 4"/>
          <p:cNvPicPr>
            <a:picLocks noChangeAspect="1"/>
          </p:cNvPicPr>
          <p:nvPr/>
        </p:nvPicPr>
        <p:blipFill rotWithShape="1">
          <a:blip r:embed="rId3"/>
          <a:srcRect l="2593" t="2055" r="2443" b="3037"/>
          <a:stretch/>
        </p:blipFill>
        <p:spPr>
          <a:xfrm>
            <a:off x="2659651" y="1355353"/>
            <a:ext cx="6883529" cy="4242445"/>
          </a:xfrm>
          <a:prstGeom prst="rect">
            <a:avLst/>
          </a:prstGeom>
          <a:ln>
            <a:noFill/>
          </a:ln>
          <a:effectLst>
            <a:outerShdw blurRad="292100" dist="139700" dir="2700000" algn="tl" rotWithShape="0">
              <a:srgbClr val="333333">
                <a:alpha val="65000"/>
              </a:srgbClr>
            </a:outerShdw>
          </a:effectLst>
        </p:spPr>
      </p:pic>
      <p:grpSp>
        <p:nvGrpSpPr>
          <p:cNvPr id="7" name="Group 6">
            <a:extLst>
              <a:ext uri="{FF2B5EF4-FFF2-40B4-BE49-F238E27FC236}">
                <a16:creationId xmlns:a16="http://schemas.microsoft.com/office/drawing/2014/main" id="{5D082706-D4C6-433B-811F-2549666FF60E}"/>
              </a:ext>
            </a:extLst>
          </p:cNvPr>
          <p:cNvGrpSpPr/>
          <p:nvPr/>
        </p:nvGrpSpPr>
        <p:grpSpPr>
          <a:xfrm>
            <a:off x="0" y="6161676"/>
            <a:ext cx="12192000" cy="696323"/>
            <a:chOff x="0" y="6161676"/>
            <a:chExt cx="12192000" cy="696323"/>
          </a:xfrm>
        </p:grpSpPr>
        <p:sp>
          <p:nvSpPr>
            <p:cNvPr id="8" name="TextBox 7">
              <a:extLst>
                <a:ext uri="{FF2B5EF4-FFF2-40B4-BE49-F238E27FC236}">
                  <a16:creationId xmlns:a16="http://schemas.microsoft.com/office/drawing/2014/main" id="{1B99B3D4-2194-4586-A446-C1E25F388280}"/>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dirty="0">
                  <a:solidFill>
                    <a:srgbClr val="4A4949"/>
                  </a:solidFill>
                  <a:latin typeface="Arial Rounded MT Bold" panose="020F0704030504030204" pitchFamily="34" charset="0"/>
                  <a:cs typeface="Gotham Rounded Bold"/>
                </a:rPr>
                <a:t>studentwellbeinghub.edu.au</a:t>
              </a:r>
              <a:endParaRPr lang="en-GB" sz="1600" b="0" i="0" dirty="0">
                <a:solidFill>
                  <a:srgbClr val="4A4949"/>
                </a:solidFill>
                <a:latin typeface="Arial Rounded MT Bold" panose="020F0704030504030204" pitchFamily="34" charset="0"/>
                <a:cs typeface="Gotham Rounded Bold"/>
              </a:endParaRPr>
            </a:p>
          </p:txBody>
        </p:sp>
        <p:pic>
          <p:nvPicPr>
            <p:cNvPr id="9" name="Picture 8" descr="Logo&#10;&#10;Description automatically generated">
              <a:extLst>
                <a:ext uri="{FF2B5EF4-FFF2-40B4-BE49-F238E27FC236}">
                  <a16:creationId xmlns:a16="http://schemas.microsoft.com/office/drawing/2014/main" id="{1D1F6345-45C6-403B-8348-521F73C1BFBE}"/>
                </a:ext>
              </a:extLst>
            </p:cNvPr>
            <p:cNvPicPr>
              <a:picLocks noChangeAspect="1"/>
            </p:cNvPicPr>
            <p:nvPr userDrawn="1"/>
          </p:nvPicPr>
          <p:blipFill>
            <a:blip r:embed="rId4"/>
            <a:stretch>
              <a:fillRect/>
            </a:stretch>
          </p:blipFill>
          <p:spPr>
            <a:xfrm>
              <a:off x="630607" y="6324616"/>
              <a:ext cx="2654100" cy="355653"/>
            </a:xfrm>
            <a:prstGeom prst="rect">
              <a:avLst/>
            </a:prstGeom>
          </p:spPr>
        </p:pic>
      </p:grpSp>
    </p:spTree>
    <p:extLst>
      <p:ext uri="{BB962C8B-B14F-4D97-AF65-F5344CB8AC3E}">
        <p14:creationId xmlns:p14="http://schemas.microsoft.com/office/powerpoint/2010/main" val="3435613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this was your report…..</a:t>
            </a:r>
          </a:p>
        </p:txBody>
      </p:sp>
      <p:sp>
        <p:nvSpPr>
          <p:cNvPr id="3" name="Subtitle 2"/>
          <p:cNvSpPr>
            <a:spLocks noGrp="1"/>
          </p:cNvSpPr>
          <p:nvPr>
            <p:ph type="subTitle" idx="10"/>
          </p:nvPr>
        </p:nvSpPr>
        <p:spPr/>
        <p:txBody>
          <a:bodyPr/>
          <a:lstStyle/>
          <a:p>
            <a:br>
              <a:rPr lang="en-US" b="1" dirty="0"/>
            </a:br>
            <a:endParaRPr lang="en-US" b="1" dirty="0"/>
          </a:p>
        </p:txBody>
      </p:sp>
      <p:pic>
        <p:nvPicPr>
          <p:cNvPr id="6" name="Picture 5"/>
          <p:cNvPicPr>
            <a:picLocks noChangeAspect="1"/>
          </p:cNvPicPr>
          <p:nvPr/>
        </p:nvPicPr>
        <p:blipFill rotWithShape="1">
          <a:blip r:embed="rId3"/>
          <a:srcRect l="1569" t="1930" r="1482" b="2374"/>
          <a:stretch/>
        </p:blipFill>
        <p:spPr>
          <a:xfrm>
            <a:off x="2107296" y="969342"/>
            <a:ext cx="8069551" cy="4976579"/>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C399CAFC-F96E-4569-9FB2-5F9A389F34CD}"/>
              </a:ext>
            </a:extLst>
          </p:cNvPr>
          <p:cNvGrpSpPr/>
          <p:nvPr/>
        </p:nvGrpSpPr>
        <p:grpSpPr>
          <a:xfrm>
            <a:off x="0" y="6161676"/>
            <a:ext cx="12192000" cy="696323"/>
            <a:chOff x="0" y="6161676"/>
            <a:chExt cx="12192000" cy="696323"/>
          </a:xfrm>
        </p:grpSpPr>
        <p:sp>
          <p:nvSpPr>
            <p:cNvPr id="9" name="TextBox 8">
              <a:extLst>
                <a:ext uri="{FF2B5EF4-FFF2-40B4-BE49-F238E27FC236}">
                  <a16:creationId xmlns:a16="http://schemas.microsoft.com/office/drawing/2014/main" id="{30B68394-DE6C-4DF8-B0D2-EDFD7272EA8A}"/>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dirty="0">
                  <a:solidFill>
                    <a:srgbClr val="4A4949"/>
                  </a:solidFill>
                  <a:latin typeface="Arial Rounded MT Bold" panose="020F0704030504030204" pitchFamily="34" charset="0"/>
                  <a:cs typeface="Gotham Rounded Bold"/>
                </a:rPr>
                <a:t>studentwellbeinghub.edu.au</a:t>
              </a:r>
              <a:endParaRPr lang="en-GB" sz="1600" b="0" i="0" dirty="0">
                <a:solidFill>
                  <a:srgbClr val="4A4949"/>
                </a:solidFill>
                <a:latin typeface="Arial Rounded MT Bold" panose="020F0704030504030204" pitchFamily="34" charset="0"/>
                <a:cs typeface="Gotham Rounded Bold"/>
              </a:endParaRPr>
            </a:p>
          </p:txBody>
        </p:sp>
        <p:pic>
          <p:nvPicPr>
            <p:cNvPr id="10" name="Picture 9" descr="Logo&#10;&#10;Description automatically generated">
              <a:extLst>
                <a:ext uri="{FF2B5EF4-FFF2-40B4-BE49-F238E27FC236}">
                  <a16:creationId xmlns:a16="http://schemas.microsoft.com/office/drawing/2014/main" id="{67159EDB-6DFA-4BB7-9EAA-6A028DA6DEF1}"/>
                </a:ext>
              </a:extLst>
            </p:cNvPr>
            <p:cNvPicPr>
              <a:picLocks noChangeAspect="1"/>
            </p:cNvPicPr>
            <p:nvPr userDrawn="1"/>
          </p:nvPicPr>
          <p:blipFill>
            <a:blip r:embed="rId4"/>
            <a:stretch>
              <a:fillRect/>
            </a:stretch>
          </p:blipFill>
          <p:spPr>
            <a:xfrm>
              <a:off x="630607" y="6324616"/>
              <a:ext cx="2654100" cy="355653"/>
            </a:xfrm>
            <a:prstGeom prst="rect">
              <a:avLst/>
            </a:prstGeom>
          </p:spPr>
        </p:pic>
      </p:grpSp>
    </p:spTree>
    <p:extLst>
      <p:ext uri="{BB962C8B-B14F-4D97-AF65-F5344CB8AC3E}">
        <p14:creationId xmlns:p14="http://schemas.microsoft.com/office/powerpoint/2010/main" val="3871633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this was your report…..</a:t>
            </a:r>
          </a:p>
        </p:txBody>
      </p:sp>
      <p:sp>
        <p:nvSpPr>
          <p:cNvPr id="3" name="Subtitle 2"/>
          <p:cNvSpPr>
            <a:spLocks noGrp="1"/>
          </p:cNvSpPr>
          <p:nvPr>
            <p:ph type="subTitle" idx="10"/>
          </p:nvPr>
        </p:nvSpPr>
        <p:spPr/>
        <p:txBody>
          <a:bodyPr/>
          <a:lstStyle/>
          <a:p>
            <a:br>
              <a:rPr lang="en-US" b="1" dirty="0"/>
            </a:br>
            <a:endParaRPr lang="en-US" b="1" dirty="0"/>
          </a:p>
        </p:txBody>
      </p:sp>
      <p:pic>
        <p:nvPicPr>
          <p:cNvPr id="6" name="Picture 5"/>
          <p:cNvPicPr>
            <a:picLocks noChangeAspect="1"/>
          </p:cNvPicPr>
          <p:nvPr/>
        </p:nvPicPr>
        <p:blipFill rotWithShape="1">
          <a:blip r:embed="rId3"/>
          <a:srcRect l="1321" t="1778" r="1369" b="18663"/>
          <a:stretch/>
        </p:blipFill>
        <p:spPr>
          <a:xfrm>
            <a:off x="1971916" y="1098259"/>
            <a:ext cx="8248167" cy="4661482"/>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33838A79-6643-44E3-8C65-D19E54A3E93D}"/>
              </a:ext>
            </a:extLst>
          </p:cNvPr>
          <p:cNvGrpSpPr/>
          <p:nvPr/>
        </p:nvGrpSpPr>
        <p:grpSpPr>
          <a:xfrm>
            <a:off x="0" y="6161676"/>
            <a:ext cx="12192000" cy="696323"/>
            <a:chOff x="0" y="6161676"/>
            <a:chExt cx="12192000" cy="696323"/>
          </a:xfrm>
        </p:grpSpPr>
        <p:sp>
          <p:nvSpPr>
            <p:cNvPr id="9" name="TextBox 8">
              <a:extLst>
                <a:ext uri="{FF2B5EF4-FFF2-40B4-BE49-F238E27FC236}">
                  <a16:creationId xmlns:a16="http://schemas.microsoft.com/office/drawing/2014/main" id="{67199B6D-69BA-4328-A1CA-11B0F7C35D1F}"/>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dirty="0">
                  <a:solidFill>
                    <a:srgbClr val="4A4949"/>
                  </a:solidFill>
                  <a:latin typeface="Arial Rounded MT Bold" panose="020F0704030504030204" pitchFamily="34" charset="0"/>
                  <a:cs typeface="Gotham Rounded Bold"/>
                </a:rPr>
                <a:t>studentwellbeinghub.edu.au</a:t>
              </a:r>
              <a:endParaRPr lang="en-GB" sz="1600" b="0" i="0" dirty="0">
                <a:solidFill>
                  <a:srgbClr val="4A4949"/>
                </a:solidFill>
                <a:latin typeface="Arial Rounded MT Bold" panose="020F0704030504030204" pitchFamily="34" charset="0"/>
                <a:cs typeface="Gotham Rounded Bold"/>
              </a:endParaRPr>
            </a:p>
          </p:txBody>
        </p:sp>
        <p:pic>
          <p:nvPicPr>
            <p:cNvPr id="10" name="Picture 9" descr="Logo&#10;&#10;Description automatically generated">
              <a:extLst>
                <a:ext uri="{FF2B5EF4-FFF2-40B4-BE49-F238E27FC236}">
                  <a16:creationId xmlns:a16="http://schemas.microsoft.com/office/drawing/2014/main" id="{CE890962-FAFA-49CA-BAA6-5BE150D8B1AF}"/>
                </a:ext>
              </a:extLst>
            </p:cNvPr>
            <p:cNvPicPr>
              <a:picLocks noChangeAspect="1"/>
            </p:cNvPicPr>
            <p:nvPr userDrawn="1"/>
          </p:nvPicPr>
          <p:blipFill>
            <a:blip r:embed="rId4"/>
            <a:stretch>
              <a:fillRect/>
            </a:stretch>
          </p:blipFill>
          <p:spPr>
            <a:xfrm>
              <a:off x="630607" y="6324616"/>
              <a:ext cx="2654100" cy="355653"/>
            </a:xfrm>
            <a:prstGeom prst="rect">
              <a:avLst/>
            </a:prstGeom>
          </p:spPr>
        </p:pic>
      </p:grpSp>
    </p:spTree>
    <p:extLst>
      <p:ext uri="{BB962C8B-B14F-4D97-AF65-F5344CB8AC3E}">
        <p14:creationId xmlns:p14="http://schemas.microsoft.com/office/powerpoint/2010/main" val="2571042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7E2D2D3-3B24-41BE-ABED-6CE750F02443}"/>
              </a:ext>
            </a:extLst>
          </p:cNvPr>
          <p:cNvSpPr>
            <a:spLocks noGrp="1"/>
          </p:cNvSpPr>
          <p:nvPr>
            <p:ph type="title"/>
          </p:nvPr>
        </p:nvSpPr>
        <p:spPr/>
        <p:txBody>
          <a:bodyPr>
            <a:normAutofit/>
          </a:bodyPr>
          <a:lstStyle/>
          <a:p>
            <a:r>
              <a:rPr lang="en-US" dirty="0"/>
              <a:t>Key wellbeing priorities for our school</a:t>
            </a:r>
            <a:endParaRPr lang="en-GB" dirty="0"/>
          </a:p>
        </p:txBody>
      </p:sp>
      <p:sp>
        <p:nvSpPr>
          <p:cNvPr id="3" name="Subtitle 2"/>
          <p:cNvSpPr>
            <a:spLocks noGrp="1"/>
          </p:cNvSpPr>
          <p:nvPr>
            <p:ph type="subTitle" idx="10"/>
          </p:nvPr>
        </p:nvSpPr>
        <p:spPr/>
        <p:txBody>
          <a:bodyPr>
            <a:noAutofit/>
          </a:bodyPr>
          <a:lstStyle/>
          <a:p>
            <a:pPr>
              <a:lnSpc>
                <a:spcPct val="150000"/>
              </a:lnSpc>
            </a:pPr>
            <a:r>
              <a:rPr lang="en-US" dirty="0"/>
              <a:t>List of our top </a:t>
            </a:r>
            <a:r>
              <a:rPr lang="en-US"/>
              <a:t>3 </a:t>
            </a:r>
            <a:endParaRPr lang="en-US" dirty="0"/>
          </a:p>
          <a:p>
            <a:pPr marL="457200" indent="-45720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97292365-32EE-4998-A48E-C1B356F9E358}"/>
              </a:ext>
            </a:extLst>
          </p:cNvPr>
          <p:cNvPicPr>
            <a:picLocks noChangeAspect="1"/>
          </p:cNvPicPr>
          <p:nvPr/>
        </p:nvPicPr>
        <p:blipFill>
          <a:blip r:embed="rId3"/>
          <a:stretch>
            <a:fillRect/>
          </a:stretch>
        </p:blipFill>
        <p:spPr>
          <a:xfrm>
            <a:off x="7649397" y="-2646"/>
            <a:ext cx="4542603" cy="6166692"/>
          </a:xfrm>
          <a:prstGeom prst="rect">
            <a:avLst/>
          </a:prstGeom>
        </p:spPr>
      </p:pic>
      <p:sp>
        <p:nvSpPr>
          <p:cNvPr id="2" name="TextBox 1">
            <a:extLst>
              <a:ext uri="{FF2B5EF4-FFF2-40B4-BE49-F238E27FC236}">
                <a16:creationId xmlns:a16="http://schemas.microsoft.com/office/drawing/2014/main" id="{D13B40A0-46B0-4BBD-B8CC-D71F592DB2C2}"/>
              </a:ext>
            </a:extLst>
          </p:cNvPr>
          <p:cNvSpPr txBox="1"/>
          <p:nvPr/>
        </p:nvSpPr>
        <p:spPr>
          <a:xfrm>
            <a:off x="8654143" y="5909382"/>
            <a:ext cx="3537857" cy="258418"/>
          </a:xfrm>
          <a:prstGeom prst="rect">
            <a:avLst/>
          </a:prstGeom>
        </p:spPr>
        <p:txBody>
          <a:bodyPr vert="horz" wrap="none" lIns="91440" tIns="45720" rIns="91440" bIns="45720" rtlCol="0" anchor="b" anchorCtr="0">
            <a:normAutofit/>
          </a:bodyPr>
          <a:lstStyle/>
          <a:p>
            <a:pPr algn="r"/>
            <a:r>
              <a:rPr lang="en-AU" sz="900" dirty="0">
                <a:solidFill>
                  <a:srgbClr val="FFFFFF"/>
                </a:solidFill>
                <a:latin typeface="Gotham Rounded Medium" panose="02000000000000000000" pitchFamily="50" charset="0"/>
              </a:rPr>
              <a:t>Thomas Barwick/Getty Images</a:t>
            </a:r>
            <a:endParaRPr lang="en-AU" sz="900" b="0" i="0" dirty="0">
              <a:solidFill>
                <a:srgbClr val="FFFFFF"/>
              </a:solidFill>
              <a:latin typeface="Gotham Rounded Medium" panose="02000000000000000000" pitchFamily="50" charset="0"/>
              <a:cs typeface="Gotham Rounded Bold"/>
            </a:endParaRPr>
          </a:p>
        </p:txBody>
      </p:sp>
      <p:sp>
        <p:nvSpPr>
          <p:cNvPr id="10" name="TextBox 9">
            <a:extLst>
              <a:ext uri="{FF2B5EF4-FFF2-40B4-BE49-F238E27FC236}">
                <a16:creationId xmlns:a16="http://schemas.microsoft.com/office/drawing/2014/main" id="{D460A5BB-10F5-4462-BA6A-AF9E1983D4A9}"/>
              </a:ext>
            </a:extLst>
          </p:cNvPr>
          <p:cNvSpPr txBox="1"/>
          <p:nvPr/>
        </p:nvSpPr>
        <p:spPr>
          <a:xfrm>
            <a:off x="1010714" y="1881751"/>
            <a:ext cx="4930565" cy="1697068"/>
          </a:xfrm>
          <a:prstGeom prst="rect">
            <a:avLst/>
          </a:prstGeom>
          <a:noFill/>
        </p:spPr>
        <p:txBody>
          <a:bodyPr wrap="square">
            <a:spAutoFit/>
          </a:bodyPr>
          <a:lstStyle/>
          <a:p>
            <a:pPr marL="457200" indent="-457200">
              <a:lnSpc>
                <a:spcPct val="150000"/>
              </a:lnSpc>
              <a:buFont typeface="Wingdings" panose="05000000000000000000" pitchFamily="2" charset="2"/>
              <a:buChar char="Ø"/>
            </a:pPr>
            <a:r>
              <a:rPr lang="en-US" sz="2400" b="0" dirty="0">
                <a:solidFill>
                  <a:srgbClr val="423F3E"/>
                </a:solidFill>
              </a:rPr>
              <a:t>We will….</a:t>
            </a:r>
          </a:p>
          <a:p>
            <a:pPr marL="457200" indent="-457200">
              <a:lnSpc>
                <a:spcPct val="150000"/>
              </a:lnSpc>
              <a:buFont typeface="Wingdings" panose="05000000000000000000" pitchFamily="2" charset="2"/>
              <a:buChar char="Ø"/>
            </a:pPr>
            <a:r>
              <a:rPr lang="en-US" sz="2400" b="0" dirty="0">
                <a:solidFill>
                  <a:srgbClr val="423F3E"/>
                </a:solidFill>
              </a:rPr>
              <a:t>We will….</a:t>
            </a:r>
          </a:p>
          <a:p>
            <a:pPr marL="457200" indent="-457200">
              <a:lnSpc>
                <a:spcPct val="150000"/>
              </a:lnSpc>
              <a:buFont typeface="Wingdings" panose="05000000000000000000" pitchFamily="2" charset="2"/>
              <a:buChar char="Ø"/>
            </a:pPr>
            <a:r>
              <a:rPr lang="en-US" sz="2400" b="0" dirty="0">
                <a:solidFill>
                  <a:srgbClr val="423F3E"/>
                </a:solidFill>
              </a:rPr>
              <a:t>We will….</a:t>
            </a:r>
          </a:p>
        </p:txBody>
      </p:sp>
      <p:grpSp>
        <p:nvGrpSpPr>
          <p:cNvPr id="11" name="Group 10">
            <a:extLst>
              <a:ext uri="{FF2B5EF4-FFF2-40B4-BE49-F238E27FC236}">
                <a16:creationId xmlns:a16="http://schemas.microsoft.com/office/drawing/2014/main" id="{55D6C39E-ACC9-43DF-89CF-5597A7D12AB7}"/>
              </a:ext>
            </a:extLst>
          </p:cNvPr>
          <p:cNvGrpSpPr/>
          <p:nvPr/>
        </p:nvGrpSpPr>
        <p:grpSpPr>
          <a:xfrm>
            <a:off x="0" y="6161676"/>
            <a:ext cx="12192000" cy="696323"/>
            <a:chOff x="0" y="6161676"/>
            <a:chExt cx="12192000" cy="696323"/>
          </a:xfrm>
        </p:grpSpPr>
        <p:sp>
          <p:nvSpPr>
            <p:cNvPr id="12" name="TextBox 11">
              <a:extLst>
                <a:ext uri="{FF2B5EF4-FFF2-40B4-BE49-F238E27FC236}">
                  <a16:creationId xmlns:a16="http://schemas.microsoft.com/office/drawing/2014/main" id="{47F23600-28A9-4632-A288-7C8429D2C43D}"/>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dirty="0">
                  <a:solidFill>
                    <a:srgbClr val="4A4949"/>
                  </a:solidFill>
                  <a:latin typeface="Arial Rounded MT Bold" panose="020F0704030504030204" pitchFamily="34" charset="0"/>
                  <a:cs typeface="Gotham Rounded Bold"/>
                </a:rPr>
                <a:t>studentwellbeinghub.edu.au</a:t>
              </a:r>
              <a:endParaRPr lang="en-GB" sz="1600" b="0" i="0" dirty="0">
                <a:solidFill>
                  <a:srgbClr val="4A4949"/>
                </a:solidFill>
                <a:latin typeface="Arial Rounded MT Bold" panose="020F0704030504030204" pitchFamily="34" charset="0"/>
                <a:cs typeface="Gotham Rounded Bold"/>
              </a:endParaRPr>
            </a:p>
          </p:txBody>
        </p:sp>
        <p:pic>
          <p:nvPicPr>
            <p:cNvPr id="13" name="Picture 12" descr="Logo&#10;&#10;Description automatically generated">
              <a:extLst>
                <a:ext uri="{FF2B5EF4-FFF2-40B4-BE49-F238E27FC236}">
                  <a16:creationId xmlns:a16="http://schemas.microsoft.com/office/drawing/2014/main" id="{4D007ED4-25F3-4018-8091-869E0C2E00D4}"/>
                </a:ext>
              </a:extLst>
            </p:cNvPr>
            <p:cNvPicPr>
              <a:picLocks noChangeAspect="1"/>
            </p:cNvPicPr>
            <p:nvPr userDrawn="1"/>
          </p:nvPicPr>
          <p:blipFill>
            <a:blip r:embed="rId4"/>
            <a:stretch>
              <a:fillRect/>
            </a:stretch>
          </p:blipFill>
          <p:spPr>
            <a:xfrm>
              <a:off x="630607" y="6324616"/>
              <a:ext cx="2654100" cy="355653"/>
            </a:xfrm>
            <a:prstGeom prst="rect">
              <a:avLst/>
            </a:prstGeom>
          </p:spPr>
        </p:pic>
      </p:grpSp>
    </p:spTree>
    <p:extLst>
      <p:ext uri="{BB962C8B-B14F-4D97-AF65-F5344CB8AC3E}">
        <p14:creationId xmlns:p14="http://schemas.microsoft.com/office/powerpoint/2010/main" val="2199420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Surveys….</a:t>
            </a:r>
          </a:p>
        </p:txBody>
      </p:sp>
      <p:sp>
        <p:nvSpPr>
          <p:cNvPr id="3" name="Subtitle 2"/>
          <p:cNvSpPr>
            <a:spLocks noGrp="1"/>
          </p:cNvSpPr>
          <p:nvPr>
            <p:ph type="subTitle" idx="10"/>
          </p:nvPr>
        </p:nvSpPr>
        <p:spPr/>
        <p:txBody>
          <a:bodyPr/>
          <a:lstStyle/>
          <a:p>
            <a:br>
              <a:rPr lang="en-US" b="1" dirty="0"/>
            </a:br>
            <a:endParaRPr lang="en-US" b="1" dirty="0"/>
          </a:p>
        </p:txBody>
      </p:sp>
      <p:grpSp>
        <p:nvGrpSpPr>
          <p:cNvPr id="8" name="Group 7">
            <a:extLst>
              <a:ext uri="{FF2B5EF4-FFF2-40B4-BE49-F238E27FC236}">
                <a16:creationId xmlns:a16="http://schemas.microsoft.com/office/drawing/2014/main" id="{3BD1955A-BA2C-48AD-9173-A9CBE601388A}"/>
              </a:ext>
            </a:extLst>
          </p:cNvPr>
          <p:cNvGrpSpPr/>
          <p:nvPr/>
        </p:nvGrpSpPr>
        <p:grpSpPr>
          <a:xfrm>
            <a:off x="0" y="6161676"/>
            <a:ext cx="12192000" cy="696323"/>
            <a:chOff x="0" y="6161676"/>
            <a:chExt cx="12192000" cy="696323"/>
          </a:xfrm>
        </p:grpSpPr>
        <p:sp>
          <p:nvSpPr>
            <p:cNvPr id="9" name="TextBox 8">
              <a:extLst>
                <a:ext uri="{FF2B5EF4-FFF2-40B4-BE49-F238E27FC236}">
                  <a16:creationId xmlns:a16="http://schemas.microsoft.com/office/drawing/2014/main" id="{A877AAEC-BBD3-42C3-B358-23EFF2C2A813}"/>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dirty="0">
                  <a:solidFill>
                    <a:srgbClr val="4A4949"/>
                  </a:solidFill>
                  <a:latin typeface="Arial Rounded MT Bold" panose="020F0704030504030204" pitchFamily="34" charset="0"/>
                  <a:cs typeface="Gotham Rounded Bold"/>
                </a:rPr>
                <a:t>studentwellbeinghub.edu.au</a:t>
              </a:r>
              <a:endParaRPr lang="en-GB" sz="1600" b="0" i="0" dirty="0">
                <a:solidFill>
                  <a:srgbClr val="4A4949"/>
                </a:solidFill>
                <a:latin typeface="Arial Rounded MT Bold" panose="020F0704030504030204" pitchFamily="34" charset="0"/>
                <a:cs typeface="Gotham Rounded Bold"/>
              </a:endParaRPr>
            </a:p>
          </p:txBody>
        </p:sp>
        <p:pic>
          <p:nvPicPr>
            <p:cNvPr id="10" name="Picture 9" descr="Logo&#10;&#10;Description automatically generated">
              <a:extLst>
                <a:ext uri="{FF2B5EF4-FFF2-40B4-BE49-F238E27FC236}">
                  <a16:creationId xmlns:a16="http://schemas.microsoft.com/office/drawing/2014/main" id="{08398C33-915F-40B3-AEC0-E7D679063906}"/>
                </a:ext>
              </a:extLst>
            </p:cNvPr>
            <p:cNvPicPr>
              <a:picLocks noChangeAspect="1"/>
            </p:cNvPicPr>
            <p:nvPr userDrawn="1"/>
          </p:nvPicPr>
          <p:blipFill>
            <a:blip r:embed="rId3"/>
            <a:stretch>
              <a:fillRect/>
            </a:stretch>
          </p:blipFill>
          <p:spPr>
            <a:xfrm>
              <a:off x="630607" y="6324616"/>
              <a:ext cx="2654100" cy="355653"/>
            </a:xfrm>
            <a:prstGeom prst="rect">
              <a:avLst/>
            </a:prstGeom>
          </p:spPr>
        </p:pic>
      </p:grpSp>
      <p:grpSp>
        <p:nvGrpSpPr>
          <p:cNvPr id="5" name="Group 4">
            <a:extLst>
              <a:ext uri="{FF2B5EF4-FFF2-40B4-BE49-F238E27FC236}">
                <a16:creationId xmlns:a16="http://schemas.microsoft.com/office/drawing/2014/main" id="{62F9DD81-5D92-4376-8044-6842D1579742}"/>
              </a:ext>
            </a:extLst>
          </p:cNvPr>
          <p:cNvGrpSpPr/>
          <p:nvPr/>
        </p:nvGrpSpPr>
        <p:grpSpPr>
          <a:xfrm>
            <a:off x="2264779" y="1330951"/>
            <a:ext cx="7662442" cy="4473374"/>
            <a:chOff x="2669814" y="2003986"/>
            <a:chExt cx="6991478" cy="4081662"/>
          </a:xfrm>
        </p:grpSpPr>
        <p:pic>
          <p:nvPicPr>
            <p:cNvPr id="11" name="Picture 10">
              <a:extLst>
                <a:ext uri="{FF2B5EF4-FFF2-40B4-BE49-F238E27FC236}">
                  <a16:creationId xmlns:a16="http://schemas.microsoft.com/office/drawing/2014/main" id="{9DBB8C70-6657-49AF-9E0B-3E5E54E92264}"/>
                </a:ext>
              </a:extLst>
            </p:cNvPr>
            <p:cNvPicPr>
              <a:picLocks noChangeAspect="1"/>
            </p:cNvPicPr>
            <p:nvPr/>
          </p:nvPicPr>
          <p:blipFill rotWithShape="1">
            <a:blip r:embed="rId4"/>
            <a:srcRect b="91112"/>
            <a:stretch/>
          </p:blipFill>
          <p:spPr>
            <a:xfrm>
              <a:off x="2669814" y="2003986"/>
              <a:ext cx="6991477" cy="40092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srcRect t="18287"/>
            <a:stretch/>
          </p:blipFill>
          <p:spPr>
            <a:xfrm>
              <a:off x="2669815" y="2399720"/>
              <a:ext cx="6991477" cy="3685928"/>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4119006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740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584B448-24A1-4A54-B07B-4655C7121518}"/>
              </a:ext>
            </a:extLst>
          </p:cNvPr>
          <p:cNvSpPr>
            <a:spLocks noGrp="1"/>
          </p:cNvSpPr>
          <p:nvPr>
            <p:ph type="title"/>
          </p:nvPr>
        </p:nvSpPr>
        <p:spPr/>
        <p:txBody>
          <a:bodyPr/>
          <a:lstStyle/>
          <a:p>
            <a:r>
              <a:rPr lang="en-AU" dirty="0"/>
              <a:t>Aims</a:t>
            </a:r>
            <a:endParaRPr lang="en-GB" dirty="0"/>
          </a:p>
        </p:txBody>
      </p:sp>
      <p:sp>
        <p:nvSpPr>
          <p:cNvPr id="12" name="Subtitle 11">
            <a:extLst>
              <a:ext uri="{FF2B5EF4-FFF2-40B4-BE49-F238E27FC236}">
                <a16:creationId xmlns:a16="http://schemas.microsoft.com/office/drawing/2014/main" id="{084F51F2-B80D-4289-B712-422DB3853F89}"/>
              </a:ext>
            </a:extLst>
          </p:cNvPr>
          <p:cNvSpPr>
            <a:spLocks noGrp="1"/>
          </p:cNvSpPr>
          <p:nvPr>
            <p:ph idx="1"/>
          </p:nvPr>
        </p:nvSpPr>
        <p:spPr/>
        <p:txBody>
          <a:bodyPr/>
          <a:lstStyle/>
          <a:p>
            <a:pPr lvl="0"/>
            <a:r>
              <a:rPr lang="en-US" dirty="0"/>
              <a:t>explore the concept of wellbeing and its importance for our students, staff and parents</a:t>
            </a:r>
          </a:p>
          <a:p>
            <a:pPr lvl="0"/>
            <a:r>
              <a:rPr lang="en-US" dirty="0"/>
              <a:t>review the Australian Student Wellbeing Framework </a:t>
            </a:r>
          </a:p>
          <a:p>
            <a:pPr lvl="0"/>
            <a:r>
              <a:rPr lang="en-US" dirty="0"/>
              <a:t>discover some tools for identifying gaps in wellbeing policies, approaches and processes</a:t>
            </a:r>
          </a:p>
          <a:p>
            <a:pPr lvl="0"/>
            <a:r>
              <a:rPr lang="en-US" dirty="0"/>
              <a:t>investigate resources to address areas needing attention</a:t>
            </a:r>
          </a:p>
          <a:p>
            <a:pPr lvl="0"/>
            <a:r>
              <a:rPr lang="en-US" dirty="0"/>
              <a:t>take the School Wellbeing Check survey</a:t>
            </a:r>
          </a:p>
          <a:p>
            <a:endParaRPr lang="en-GB" dirty="0"/>
          </a:p>
        </p:txBody>
      </p:sp>
      <p:sp>
        <p:nvSpPr>
          <p:cNvPr id="15" name="Subtitle 14">
            <a:extLst>
              <a:ext uri="{FF2B5EF4-FFF2-40B4-BE49-F238E27FC236}">
                <a16:creationId xmlns:a16="http://schemas.microsoft.com/office/drawing/2014/main" id="{DC4D025E-3053-4EF1-A73C-FBBF17D67131}"/>
              </a:ext>
            </a:extLst>
          </p:cNvPr>
          <p:cNvSpPr>
            <a:spLocks noGrp="1"/>
          </p:cNvSpPr>
          <p:nvPr>
            <p:ph type="subTitle" idx="10"/>
          </p:nvPr>
        </p:nvSpPr>
        <p:spPr/>
        <p:txBody>
          <a:bodyPr/>
          <a:lstStyle/>
          <a:p>
            <a:r>
              <a:rPr lang="en-AU" dirty="0"/>
              <a:t>In this session:</a:t>
            </a:r>
            <a:endParaRPr lang="en-GB" dirty="0"/>
          </a:p>
        </p:txBody>
      </p:sp>
    </p:spTree>
    <p:extLst>
      <p:ext uri="{BB962C8B-B14F-4D97-AF65-F5344CB8AC3E}">
        <p14:creationId xmlns:p14="http://schemas.microsoft.com/office/powerpoint/2010/main" val="204899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CE299D-C550-4369-84A8-87D053BDAA5F}"/>
              </a:ext>
            </a:extLst>
          </p:cNvPr>
          <p:cNvSpPr>
            <a:spLocks noGrp="1"/>
          </p:cNvSpPr>
          <p:nvPr>
            <p:ph type="title"/>
          </p:nvPr>
        </p:nvSpPr>
        <p:spPr/>
        <p:txBody>
          <a:bodyPr/>
          <a:lstStyle/>
          <a:p>
            <a:r>
              <a:rPr lang="en-AU" dirty="0"/>
              <a:t>Let’s explore</a:t>
            </a:r>
            <a:endParaRPr lang="en-GB" dirty="0"/>
          </a:p>
        </p:txBody>
      </p:sp>
      <p:sp>
        <p:nvSpPr>
          <p:cNvPr id="4" name="Text Placeholder 3"/>
          <p:cNvSpPr>
            <a:spLocks noGrp="1"/>
          </p:cNvSpPr>
          <p:nvPr>
            <p:ph idx="1"/>
          </p:nvPr>
        </p:nvSpPr>
        <p:spPr/>
        <p:txBody>
          <a:bodyPr/>
          <a:lstStyle/>
          <a:p>
            <a:pPr lvl="0"/>
            <a:r>
              <a:rPr lang="en-US" dirty="0"/>
              <a:t>a definition of wellbeing</a:t>
            </a:r>
          </a:p>
          <a:p>
            <a:pPr lvl="0"/>
            <a:r>
              <a:rPr lang="en-US" dirty="0"/>
              <a:t>the components of wellbeing </a:t>
            </a:r>
          </a:p>
          <a:p>
            <a:pPr lvl="0"/>
            <a:r>
              <a:rPr lang="en-US" dirty="0"/>
              <a:t>how wellbeing and learning are linked </a:t>
            </a:r>
          </a:p>
          <a:p>
            <a:pPr lvl="0"/>
            <a:r>
              <a:rPr lang="en-US" dirty="0"/>
              <a:t>what the Australian Student Wellbeing Framework says about wellbeing and safety </a:t>
            </a:r>
          </a:p>
          <a:p>
            <a:pPr lvl="0"/>
            <a:r>
              <a:rPr lang="en-US" dirty="0"/>
              <a:t>tools for assessing wellbeing</a:t>
            </a:r>
          </a:p>
          <a:p>
            <a:pPr lvl="0"/>
            <a:r>
              <a:rPr lang="en-US" dirty="0"/>
              <a:t>the School Wellbeing Check</a:t>
            </a:r>
          </a:p>
          <a:p>
            <a:pPr lvl="0"/>
            <a:r>
              <a:rPr lang="en-US" dirty="0"/>
              <a:t>our strengths and areas needing improvement </a:t>
            </a:r>
          </a:p>
          <a:p>
            <a:endParaRPr lang="en-US" dirty="0"/>
          </a:p>
          <a:p>
            <a:endParaRPr lang="en-US" dirty="0"/>
          </a:p>
          <a:p>
            <a:endParaRPr lang="en-US" dirty="0"/>
          </a:p>
        </p:txBody>
      </p:sp>
      <p:grpSp>
        <p:nvGrpSpPr>
          <p:cNvPr id="19" name="Group 18">
            <a:extLst>
              <a:ext uri="{FF2B5EF4-FFF2-40B4-BE49-F238E27FC236}">
                <a16:creationId xmlns:a16="http://schemas.microsoft.com/office/drawing/2014/main" id="{174E8E19-CB79-4F80-89AB-0BD5C800D600}"/>
              </a:ext>
            </a:extLst>
          </p:cNvPr>
          <p:cNvGrpSpPr/>
          <p:nvPr/>
        </p:nvGrpSpPr>
        <p:grpSpPr>
          <a:xfrm>
            <a:off x="0" y="6161676"/>
            <a:ext cx="12192000" cy="696323"/>
            <a:chOff x="0" y="6161676"/>
            <a:chExt cx="12192000" cy="696323"/>
          </a:xfrm>
        </p:grpSpPr>
        <p:sp>
          <p:nvSpPr>
            <p:cNvPr id="20" name="TextBox 19">
              <a:extLst>
                <a:ext uri="{FF2B5EF4-FFF2-40B4-BE49-F238E27FC236}">
                  <a16:creationId xmlns:a16="http://schemas.microsoft.com/office/drawing/2014/main" id="{103EE32F-32DA-4B73-BFC2-F0C29D88E10E}"/>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dirty="0">
                  <a:solidFill>
                    <a:srgbClr val="4A4949"/>
                  </a:solidFill>
                  <a:latin typeface="Arial Rounded MT Bold" panose="020F0704030504030204" pitchFamily="34" charset="0"/>
                  <a:cs typeface="Gotham Rounded Bold"/>
                </a:rPr>
                <a:t>studentwellbeinghub.edu.au</a:t>
              </a:r>
              <a:endParaRPr lang="en-GB" sz="1600" b="0" i="0" dirty="0">
                <a:solidFill>
                  <a:srgbClr val="4A4949"/>
                </a:solidFill>
                <a:latin typeface="Arial Rounded MT Bold" panose="020F0704030504030204" pitchFamily="34" charset="0"/>
                <a:cs typeface="Gotham Rounded Bold"/>
              </a:endParaRPr>
            </a:p>
          </p:txBody>
        </p:sp>
        <p:pic>
          <p:nvPicPr>
            <p:cNvPr id="21" name="Picture 20" descr="Logo&#10;&#10;Description automatically generated">
              <a:extLst>
                <a:ext uri="{FF2B5EF4-FFF2-40B4-BE49-F238E27FC236}">
                  <a16:creationId xmlns:a16="http://schemas.microsoft.com/office/drawing/2014/main" id="{B5DD778A-45B3-4FE7-9522-05967BBA84CE}"/>
                </a:ext>
              </a:extLst>
            </p:cNvPr>
            <p:cNvPicPr>
              <a:picLocks noChangeAspect="1"/>
            </p:cNvPicPr>
            <p:nvPr userDrawn="1"/>
          </p:nvPicPr>
          <p:blipFill>
            <a:blip r:embed="rId3"/>
            <a:stretch>
              <a:fillRect/>
            </a:stretch>
          </p:blipFill>
          <p:spPr>
            <a:xfrm>
              <a:off x="630607" y="6324616"/>
              <a:ext cx="2654100" cy="355653"/>
            </a:xfrm>
            <a:prstGeom prst="rect">
              <a:avLst/>
            </a:prstGeom>
          </p:spPr>
        </p:pic>
      </p:grpSp>
    </p:spTree>
    <p:extLst>
      <p:ext uri="{BB962C8B-B14F-4D97-AF65-F5344CB8AC3E}">
        <p14:creationId xmlns:p14="http://schemas.microsoft.com/office/powerpoint/2010/main" val="2281302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936209-0F71-4D75-9149-03F0BA2CA259}"/>
              </a:ext>
            </a:extLst>
          </p:cNvPr>
          <p:cNvPicPr>
            <a:picLocks noChangeAspect="1"/>
          </p:cNvPicPr>
          <p:nvPr/>
        </p:nvPicPr>
        <p:blipFill rotWithShape="1">
          <a:blip r:embed="rId3"/>
          <a:srcRect b="24247"/>
          <a:stretch/>
        </p:blipFill>
        <p:spPr>
          <a:xfrm>
            <a:off x="-1266" y="0"/>
            <a:ext cx="12193266" cy="6157843"/>
          </a:xfrm>
          <a:prstGeom prst="rect">
            <a:avLst/>
          </a:prstGeom>
        </p:spPr>
      </p:pic>
      <p:sp>
        <p:nvSpPr>
          <p:cNvPr id="2" name="Title 1"/>
          <p:cNvSpPr>
            <a:spLocks noGrp="1"/>
          </p:cNvSpPr>
          <p:nvPr>
            <p:ph type="title"/>
          </p:nvPr>
        </p:nvSpPr>
        <p:spPr>
          <a:solidFill>
            <a:srgbClr val="E7E7E6">
              <a:alpha val="67059"/>
            </a:srgbClr>
          </a:solidFill>
        </p:spPr>
        <p:txBody>
          <a:bodyPr>
            <a:noAutofit/>
          </a:bodyPr>
          <a:lstStyle/>
          <a:p>
            <a:r>
              <a:rPr lang="en-US" sz="4400" dirty="0"/>
              <a:t>WELLBEING</a:t>
            </a:r>
          </a:p>
        </p:txBody>
      </p:sp>
      <p:sp>
        <p:nvSpPr>
          <p:cNvPr id="3" name="Subtitle 2"/>
          <p:cNvSpPr>
            <a:spLocks noGrp="1"/>
          </p:cNvSpPr>
          <p:nvPr>
            <p:ph type="subTitle" idx="10"/>
          </p:nvPr>
        </p:nvSpPr>
        <p:spPr>
          <a:xfrm>
            <a:off x="838201" y="996554"/>
            <a:ext cx="10515599" cy="470199"/>
          </a:xfrm>
          <a:solidFill>
            <a:srgbClr val="E7E7E6"/>
          </a:solidFill>
        </p:spPr>
        <p:txBody>
          <a:bodyPr/>
          <a:lstStyle/>
          <a:p>
            <a:r>
              <a:rPr lang="en-US" sz="2800" dirty="0"/>
              <a:t>Your definition?</a:t>
            </a:r>
          </a:p>
        </p:txBody>
      </p:sp>
      <p:sp>
        <p:nvSpPr>
          <p:cNvPr id="5" name="TextBox 4">
            <a:extLst>
              <a:ext uri="{FF2B5EF4-FFF2-40B4-BE49-F238E27FC236}">
                <a16:creationId xmlns:a16="http://schemas.microsoft.com/office/drawing/2014/main" id="{006052A2-35E7-4AA9-9A53-2693A66A6897}"/>
              </a:ext>
            </a:extLst>
          </p:cNvPr>
          <p:cNvSpPr txBox="1"/>
          <p:nvPr/>
        </p:nvSpPr>
        <p:spPr>
          <a:xfrm>
            <a:off x="7973071" y="5926637"/>
            <a:ext cx="4280807" cy="258418"/>
          </a:xfrm>
          <a:prstGeom prst="rect">
            <a:avLst/>
          </a:prstGeom>
        </p:spPr>
        <p:txBody>
          <a:bodyPr vert="horz" wrap="none" lIns="91440" tIns="45720" rIns="91440" bIns="45720" rtlCol="0" anchor="b" anchorCtr="0">
            <a:normAutofit/>
          </a:bodyPr>
          <a:lstStyle/>
          <a:p>
            <a:pPr algn="r"/>
            <a:r>
              <a:rPr lang="en-AU" sz="900" dirty="0">
                <a:latin typeface="Gotham Rounded Medium" panose="02000000000000000000" pitchFamily="50" charset="0"/>
              </a:rPr>
              <a:t>SDI Productions/Getty Images</a:t>
            </a:r>
            <a:endParaRPr lang="en-AU" sz="900" b="0" i="0" dirty="0">
              <a:latin typeface="Gotham Rounded Medium" panose="02000000000000000000" pitchFamily="50" charset="0"/>
              <a:cs typeface="Gotham Rounded Bold"/>
            </a:endParaRPr>
          </a:p>
        </p:txBody>
      </p:sp>
    </p:spTree>
    <p:extLst>
      <p:ext uri="{BB962C8B-B14F-4D97-AF65-F5344CB8AC3E}">
        <p14:creationId xmlns:p14="http://schemas.microsoft.com/office/powerpoint/2010/main" val="514180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Let’s </a:t>
            </a:r>
            <a:r>
              <a:rPr lang="en-US" dirty="0"/>
              <a:t>take </a:t>
            </a:r>
            <a:r>
              <a:rPr lang="en-US"/>
              <a:t>a look</a:t>
            </a:r>
            <a:r>
              <a:rPr lang="en-US" dirty="0"/>
              <a:t> at school wellbeing</a:t>
            </a:r>
          </a:p>
        </p:txBody>
      </p:sp>
      <p:sp>
        <p:nvSpPr>
          <p:cNvPr id="7" name="Subtitle 6">
            <a:extLst>
              <a:ext uri="{FF2B5EF4-FFF2-40B4-BE49-F238E27FC236}">
                <a16:creationId xmlns:a16="http://schemas.microsoft.com/office/drawing/2014/main" id="{2778A769-7D05-40CE-9398-28045EFDEB42}"/>
              </a:ext>
            </a:extLst>
          </p:cNvPr>
          <p:cNvSpPr>
            <a:spLocks noGrp="1"/>
          </p:cNvSpPr>
          <p:nvPr>
            <p:ph type="subTitle" idx="10"/>
          </p:nvPr>
        </p:nvSpPr>
        <p:spPr/>
        <p:txBody>
          <a:bodyPr/>
          <a:lstStyle/>
          <a:p>
            <a:r>
              <a:rPr lang="en-US" sz="2000" dirty="0">
                <a:hlinkClick r:id="rId4"/>
              </a:rPr>
              <a:t>The Australian Student Wellbeing Framework</a:t>
            </a:r>
          </a:p>
          <a:p>
            <a:endParaRPr lang="en-GB" dirty="0"/>
          </a:p>
        </p:txBody>
      </p:sp>
      <p:sp>
        <p:nvSpPr>
          <p:cNvPr id="9" name="TextBox 8"/>
          <p:cNvSpPr txBox="1"/>
          <p:nvPr/>
        </p:nvSpPr>
        <p:spPr>
          <a:xfrm>
            <a:off x="7948617" y="1780873"/>
            <a:ext cx="3405183" cy="3765868"/>
          </a:xfrm>
          <a:prstGeom prst="rect">
            <a:avLst/>
          </a:prstGeom>
          <a:solidFill>
            <a:srgbClr val="37C6F4"/>
          </a:solidFill>
        </p:spPr>
        <p:txBody>
          <a:bodyPr wrap="square" lIns="324000" rIns="252000" rtlCol="0" anchor="ctr">
            <a:noAutofit/>
          </a:bodyPr>
          <a:lstStyle/>
          <a:p>
            <a:r>
              <a:rPr lang="en-US" sz="3200" dirty="0">
                <a:solidFill>
                  <a:srgbClr val="FFFFFF"/>
                </a:solidFill>
                <a:latin typeface="Gotham Rounded Bold" pitchFamily="50" charset="0"/>
                <a:cs typeface="Gotham Rounded Medium"/>
              </a:rPr>
              <a:t>“</a:t>
            </a:r>
            <a:r>
              <a:rPr lang="en-US" sz="2800" i="1" dirty="0">
                <a:solidFill>
                  <a:srgbClr val="FFFFFF"/>
                </a:solidFill>
                <a:latin typeface="Gotham Rounded Bold" pitchFamily="50" charset="0"/>
                <a:cs typeface="Gotham Rounded Medium"/>
              </a:rPr>
              <a:t>How do our school policies and approaches align with the Australian Student Wellbeing Framework? </a:t>
            </a:r>
            <a:r>
              <a:rPr lang="en-US" sz="3200" dirty="0">
                <a:solidFill>
                  <a:srgbClr val="FFFFFF"/>
                </a:solidFill>
                <a:latin typeface="Gotham Rounded Bold" pitchFamily="50" charset="0"/>
                <a:cs typeface="Gotham Rounded Medium"/>
              </a:rPr>
              <a:t>”</a:t>
            </a:r>
          </a:p>
        </p:txBody>
      </p:sp>
      <p:pic>
        <p:nvPicPr>
          <p:cNvPr id="4" name="Online Media 3" title="Student Wellbeing Hub: Home of the Australian Student Wellbeing Framework">
            <a:hlinkClick r:id="" action="ppaction://media"/>
            <a:extLst>
              <a:ext uri="{FF2B5EF4-FFF2-40B4-BE49-F238E27FC236}">
                <a16:creationId xmlns:a16="http://schemas.microsoft.com/office/drawing/2014/main" id="{CA01CC51-6856-4636-9381-AA05128EC22E}"/>
              </a:ext>
            </a:extLst>
          </p:cNvPr>
          <p:cNvPicPr>
            <a:picLocks noRot="1" noChangeAspect="1"/>
          </p:cNvPicPr>
          <p:nvPr>
            <a:videoFile r:link="rId1"/>
          </p:nvPr>
        </p:nvPicPr>
        <p:blipFill>
          <a:blip r:embed="rId5"/>
          <a:stretch>
            <a:fillRect/>
          </a:stretch>
        </p:blipFill>
        <p:spPr>
          <a:xfrm>
            <a:off x="838200" y="1780873"/>
            <a:ext cx="6762125" cy="3803695"/>
          </a:xfrm>
          <a:prstGeom prst="rect">
            <a:avLst/>
          </a:prstGeom>
        </p:spPr>
      </p:pic>
    </p:spTree>
    <p:extLst>
      <p:ext uri="{BB962C8B-B14F-4D97-AF65-F5344CB8AC3E}">
        <p14:creationId xmlns:p14="http://schemas.microsoft.com/office/powerpoint/2010/main" val="3072847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dimensions of wellbeing</a:t>
            </a:r>
          </a:p>
        </p:txBody>
      </p:sp>
      <p:sp>
        <p:nvSpPr>
          <p:cNvPr id="4" name="Content Placeholder 3">
            <a:extLst>
              <a:ext uri="{FF2B5EF4-FFF2-40B4-BE49-F238E27FC236}">
                <a16:creationId xmlns:a16="http://schemas.microsoft.com/office/drawing/2014/main" id="{DB002E23-C3D7-4AF3-859F-651B7335A7ED}"/>
              </a:ext>
            </a:extLst>
          </p:cNvPr>
          <p:cNvSpPr>
            <a:spLocks noGrp="1"/>
          </p:cNvSpPr>
          <p:nvPr>
            <p:ph idx="1"/>
          </p:nvPr>
        </p:nvSpPr>
        <p:spPr>
          <a:xfrm>
            <a:off x="1358186" y="1887667"/>
            <a:ext cx="4737813" cy="4077958"/>
          </a:xfrm>
        </p:spPr>
        <p:txBody>
          <a:bodyPr>
            <a:normAutofit/>
          </a:bodyPr>
          <a:lstStyle/>
          <a:p>
            <a:pPr marL="457200" indent="-457200" algn="l">
              <a:buFont typeface="Wingdings" panose="05000000000000000000" pitchFamily="2" charset="2"/>
              <a:buChar char="q"/>
            </a:pPr>
            <a:r>
              <a:rPr lang="en-US" sz="2800" dirty="0"/>
              <a:t>Physical		</a:t>
            </a:r>
          </a:p>
          <a:p>
            <a:pPr marL="457200" indent="-457200" algn="l">
              <a:buFont typeface="Wingdings" panose="05000000000000000000" pitchFamily="2" charset="2"/>
              <a:buChar char="q"/>
            </a:pPr>
            <a:r>
              <a:rPr lang="en-US" sz="2800" dirty="0"/>
              <a:t>Psychological</a:t>
            </a:r>
          </a:p>
          <a:p>
            <a:pPr marL="457200" indent="-457200" algn="l">
              <a:buFont typeface="Wingdings" panose="05000000000000000000" pitchFamily="2" charset="2"/>
              <a:buChar char="q"/>
            </a:pPr>
            <a:r>
              <a:rPr lang="en-US" sz="2800" dirty="0"/>
              <a:t>Cognitive</a:t>
            </a:r>
          </a:p>
          <a:p>
            <a:pPr marL="457200" indent="-457200" algn="l">
              <a:buFont typeface="Wingdings" panose="05000000000000000000" pitchFamily="2" charset="2"/>
              <a:buChar char="q"/>
            </a:pPr>
            <a:r>
              <a:rPr lang="en-US" sz="2800" dirty="0"/>
              <a:t>Social</a:t>
            </a:r>
          </a:p>
          <a:p>
            <a:pPr marL="457200" indent="-457200" algn="l">
              <a:buFont typeface="Wingdings" panose="05000000000000000000" pitchFamily="2" charset="2"/>
              <a:buChar char="q"/>
            </a:pPr>
            <a:r>
              <a:rPr lang="en-US" sz="2800" dirty="0"/>
              <a:t>Emotional</a:t>
            </a:r>
          </a:p>
          <a:p>
            <a:pPr marL="457200" indent="-457200" algn="l">
              <a:buFont typeface="Wingdings" panose="05000000000000000000" pitchFamily="2" charset="2"/>
              <a:buChar char="q"/>
            </a:pPr>
            <a:r>
              <a:rPr lang="en-US" sz="2800" dirty="0"/>
              <a:t>Other?</a:t>
            </a:r>
          </a:p>
          <a:p>
            <a:endParaRPr lang="en-GB" sz="2800" dirty="0"/>
          </a:p>
        </p:txBody>
      </p:sp>
      <p:grpSp>
        <p:nvGrpSpPr>
          <p:cNvPr id="6" name="Group 5">
            <a:extLst>
              <a:ext uri="{FF2B5EF4-FFF2-40B4-BE49-F238E27FC236}">
                <a16:creationId xmlns:a16="http://schemas.microsoft.com/office/drawing/2014/main" id="{08F63E99-A9A0-4B4F-8167-3CE3DE08CCE3}"/>
              </a:ext>
            </a:extLst>
          </p:cNvPr>
          <p:cNvGrpSpPr/>
          <p:nvPr/>
        </p:nvGrpSpPr>
        <p:grpSpPr>
          <a:xfrm>
            <a:off x="7245527" y="3284353"/>
            <a:ext cx="3588286" cy="2433155"/>
            <a:chOff x="7083071" y="2852682"/>
            <a:chExt cx="3588286" cy="2433155"/>
          </a:xfrm>
        </p:grpSpPr>
        <p:sp>
          <p:nvSpPr>
            <p:cNvPr id="5" name="TextBox 4">
              <a:extLst>
                <a:ext uri="{FF2B5EF4-FFF2-40B4-BE49-F238E27FC236}">
                  <a16:creationId xmlns:a16="http://schemas.microsoft.com/office/drawing/2014/main" id="{4A098794-89E4-4593-B2CA-BAEA45949323}"/>
                </a:ext>
              </a:extLst>
            </p:cNvPr>
            <p:cNvSpPr txBox="1"/>
            <p:nvPr/>
          </p:nvSpPr>
          <p:spPr>
            <a:xfrm>
              <a:off x="7965028" y="4637210"/>
              <a:ext cx="779793" cy="648627"/>
            </a:xfrm>
            <a:prstGeom prst="rect">
              <a:avLst/>
            </a:prstGeom>
          </p:spPr>
          <p:txBody>
            <a:bodyPr vert="horz" wrap="square" lIns="91440" tIns="45720" rIns="91440" bIns="45720" rtlCol="0" anchor="b" anchorCtr="0">
              <a:noAutofit/>
            </a:bodyPr>
            <a:lstStyle/>
            <a:p>
              <a:r>
                <a:rPr lang="en-US" sz="30000" b="1" dirty="0">
                  <a:solidFill>
                    <a:srgbClr val="37C6F4"/>
                  </a:solidFill>
                </a:rPr>
                <a:t>?</a:t>
              </a:r>
              <a:endParaRPr lang="en-GB" sz="30000" b="0" i="0" dirty="0">
                <a:solidFill>
                  <a:srgbClr val="37C6F4"/>
                </a:solidFill>
                <a:latin typeface="Gotham Rounded Bold"/>
                <a:cs typeface="Gotham Rounded Bold"/>
              </a:endParaRPr>
            </a:p>
          </p:txBody>
        </p:sp>
        <p:sp>
          <p:nvSpPr>
            <p:cNvPr id="7" name="Rectangle 6">
              <a:extLst>
                <a:ext uri="{FF2B5EF4-FFF2-40B4-BE49-F238E27FC236}">
                  <a16:creationId xmlns:a16="http://schemas.microsoft.com/office/drawing/2014/main" id="{2248D566-50FC-4C91-903A-078E77590639}"/>
                </a:ext>
              </a:extLst>
            </p:cNvPr>
            <p:cNvSpPr/>
            <p:nvPr/>
          </p:nvSpPr>
          <p:spPr>
            <a:xfrm>
              <a:off x="7083071" y="2852682"/>
              <a:ext cx="3588286" cy="923330"/>
            </a:xfrm>
            <a:prstGeom prst="rect">
              <a:avLst/>
            </a:prstGeom>
          </p:spPr>
          <p:txBody>
            <a:bodyPr wrap="square">
              <a:spAutoFit/>
            </a:bodyPr>
            <a:lstStyle/>
            <a:p>
              <a:r>
                <a:rPr lang="en-US" sz="5400" b="1" dirty="0"/>
                <a:t>Evidence</a:t>
              </a:r>
              <a:endParaRPr lang="en-AU" sz="5400" dirty="0"/>
            </a:p>
          </p:txBody>
        </p:sp>
      </p:grpSp>
    </p:spTree>
    <p:extLst>
      <p:ext uri="{BB962C8B-B14F-4D97-AF65-F5344CB8AC3E}">
        <p14:creationId xmlns:p14="http://schemas.microsoft.com/office/powerpoint/2010/main" val="2256797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Wellbeing and learning</a:t>
            </a:r>
          </a:p>
        </p:txBody>
      </p:sp>
      <p:sp>
        <p:nvSpPr>
          <p:cNvPr id="8" name="Content Placeholder 7">
            <a:extLst>
              <a:ext uri="{FF2B5EF4-FFF2-40B4-BE49-F238E27FC236}">
                <a16:creationId xmlns:a16="http://schemas.microsoft.com/office/drawing/2014/main" id="{F492F247-EC0E-47E1-9607-9391A7E47C99}"/>
              </a:ext>
            </a:extLst>
          </p:cNvPr>
          <p:cNvSpPr>
            <a:spLocks noGrp="1"/>
          </p:cNvSpPr>
          <p:nvPr>
            <p:ph idx="1"/>
          </p:nvPr>
        </p:nvSpPr>
        <p:spPr>
          <a:xfrm>
            <a:off x="838200" y="3782923"/>
            <a:ext cx="10515600" cy="2182701"/>
          </a:xfrm>
        </p:spPr>
        <p:txBody>
          <a:bodyPr/>
          <a:lstStyle/>
          <a:p>
            <a:pPr marL="457200" indent="-457200">
              <a:buFont typeface="Arial" panose="020B0604020202020204" pitchFamily="34" charset="0"/>
              <a:buChar char="•"/>
            </a:pPr>
            <a:r>
              <a:rPr lang="en-US" sz="1800" dirty="0">
                <a:latin typeface="Gotham Rounded Bold" pitchFamily="50" charset="0"/>
              </a:rPr>
              <a:t>High levels of student wellbeing lead to better learning outcomes</a:t>
            </a:r>
          </a:p>
          <a:p>
            <a:pPr marL="457200" indent="-457200">
              <a:buFont typeface="Arial" panose="020B0604020202020204" pitchFamily="34" charset="0"/>
              <a:buChar char="•"/>
            </a:pPr>
            <a:r>
              <a:rPr lang="en-US" sz="1800" dirty="0">
                <a:latin typeface="Gotham Rounded Bold" pitchFamily="50" charset="0"/>
              </a:rPr>
              <a:t>Successful learning outcomes increase students’ levels of wellbeing</a:t>
            </a:r>
          </a:p>
          <a:p>
            <a:endParaRPr lang="en-GB" dirty="0"/>
          </a:p>
        </p:txBody>
      </p:sp>
      <p:sp>
        <p:nvSpPr>
          <p:cNvPr id="3" name="Subtitle 2"/>
          <p:cNvSpPr>
            <a:spLocks noGrp="1"/>
          </p:cNvSpPr>
          <p:nvPr>
            <p:ph type="subTitle" idx="10"/>
          </p:nvPr>
        </p:nvSpPr>
        <p:spPr/>
        <p:txBody>
          <a:bodyPr/>
          <a:lstStyle/>
          <a:p>
            <a:r>
              <a:rPr lang="en-US" dirty="0"/>
              <a:t>An interdependent relationship</a:t>
            </a:r>
          </a:p>
          <a:p>
            <a:endParaRPr lang="en-US" dirty="0"/>
          </a:p>
        </p:txBody>
      </p:sp>
      <p:sp>
        <p:nvSpPr>
          <p:cNvPr id="11" name="TextBox 10">
            <a:extLst>
              <a:ext uri="{FF2B5EF4-FFF2-40B4-BE49-F238E27FC236}">
                <a16:creationId xmlns:a16="http://schemas.microsoft.com/office/drawing/2014/main" id="{311D971E-68F7-4B5F-A61B-7793D04EA638}"/>
              </a:ext>
            </a:extLst>
          </p:cNvPr>
          <p:cNvSpPr txBox="1"/>
          <p:nvPr/>
        </p:nvSpPr>
        <p:spPr>
          <a:xfrm>
            <a:off x="2450778" y="1801411"/>
            <a:ext cx="6833629" cy="950465"/>
          </a:xfrm>
          <a:prstGeom prst="rect">
            <a:avLst/>
          </a:prstGeom>
          <a:solidFill>
            <a:srgbClr val="37C6F4"/>
          </a:solidFill>
        </p:spPr>
        <p:txBody>
          <a:bodyPr wrap="square" anchor="ctr">
            <a:noAutofit/>
          </a:bodyPr>
          <a:lstStyle/>
          <a:p>
            <a:pPr algn="ctr"/>
            <a:r>
              <a:rPr lang="en-US" sz="2400" dirty="0">
                <a:solidFill>
                  <a:srgbClr val="FFFFFF"/>
                </a:solidFill>
              </a:rPr>
              <a:t>‘There are strong and consistent correlations between wellbeing and academic achievement…’ </a:t>
            </a:r>
            <a:endParaRPr lang="en-US" sz="1600" dirty="0">
              <a:solidFill>
                <a:srgbClr val="FFFFFF"/>
              </a:solidFill>
            </a:endParaRPr>
          </a:p>
        </p:txBody>
      </p:sp>
      <p:sp>
        <p:nvSpPr>
          <p:cNvPr id="13" name="TextBox 12">
            <a:extLst>
              <a:ext uri="{FF2B5EF4-FFF2-40B4-BE49-F238E27FC236}">
                <a16:creationId xmlns:a16="http://schemas.microsoft.com/office/drawing/2014/main" id="{53EB2F5E-2122-44A1-A825-F5FDBB4A9D08}"/>
              </a:ext>
            </a:extLst>
          </p:cNvPr>
          <p:cNvSpPr txBox="1"/>
          <p:nvPr/>
        </p:nvSpPr>
        <p:spPr>
          <a:xfrm>
            <a:off x="2450777" y="2751876"/>
            <a:ext cx="6833629" cy="369332"/>
          </a:xfrm>
          <a:prstGeom prst="rect">
            <a:avLst/>
          </a:prstGeom>
          <a:solidFill>
            <a:srgbClr val="4A4949"/>
          </a:solidFill>
        </p:spPr>
        <p:txBody>
          <a:bodyPr wrap="square">
            <a:spAutoFit/>
          </a:bodyPr>
          <a:lstStyle/>
          <a:p>
            <a:pPr algn="r"/>
            <a:r>
              <a:rPr lang="en-US" sz="1800" dirty="0">
                <a:solidFill>
                  <a:srgbClr val="FFFFFF"/>
                </a:solidFill>
              </a:rPr>
              <a:t>Bronfenbrenner (1979), Fox (2015) </a:t>
            </a:r>
            <a:endParaRPr lang="en-GB" dirty="0"/>
          </a:p>
        </p:txBody>
      </p:sp>
    </p:spTree>
    <p:extLst>
      <p:ext uri="{BB962C8B-B14F-4D97-AF65-F5344CB8AC3E}">
        <p14:creationId xmlns:p14="http://schemas.microsoft.com/office/powerpoint/2010/main" val="1074983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wellbeing be measured?</a:t>
            </a:r>
          </a:p>
        </p:txBody>
      </p:sp>
      <p:sp>
        <p:nvSpPr>
          <p:cNvPr id="3" name="Content Placeholder 2"/>
          <p:cNvSpPr>
            <a:spLocks noGrp="1"/>
          </p:cNvSpPr>
          <p:nvPr>
            <p:ph idx="1"/>
          </p:nvPr>
        </p:nvSpPr>
        <p:spPr>
          <a:xfrm>
            <a:off x="838200" y="1887667"/>
            <a:ext cx="5257800" cy="4077958"/>
          </a:xfrm>
        </p:spPr>
        <p:txBody>
          <a:bodyPr>
            <a:normAutofit/>
          </a:bodyPr>
          <a:lstStyle/>
          <a:p>
            <a:pPr marL="457200" indent="-457200">
              <a:lnSpc>
                <a:spcPct val="120000"/>
              </a:lnSpc>
              <a:buFont typeface="Wingdings" panose="05000000000000000000" pitchFamily="2" charset="2"/>
              <a:buChar char="q"/>
            </a:pPr>
            <a:r>
              <a:rPr lang="en-US" sz="2000" dirty="0"/>
              <a:t>Social and emotional skills</a:t>
            </a:r>
          </a:p>
          <a:p>
            <a:pPr marL="457200" indent="-457200">
              <a:lnSpc>
                <a:spcPct val="120000"/>
              </a:lnSpc>
              <a:buFont typeface="Wingdings" panose="05000000000000000000" pitchFamily="2" charset="2"/>
              <a:buChar char="q"/>
            </a:pPr>
            <a:r>
              <a:rPr lang="en-US" sz="2000" dirty="0"/>
              <a:t>Resilience and coping skills</a:t>
            </a:r>
          </a:p>
          <a:p>
            <a:pPr marL="457200" indent="-457200">
              <a:lnSpc>
                <a:spcPct val="120000"/>
              </a:lnSpc>
              <a:buFont typeface="Wingdings" panose="05000000000000000000" pitchFamily="2" charset="2"/>
              <a:buChar char="q"/>
            </a:pPr>
            <a:r>
              <a:rPr lang="en-US" sz="2000" dirty="0"/>
              <a:t>Purpose and meaningfulness in life</a:t>
            </a:r>
          </a:p>
          <a:p>
            <a:pPr marL="457200" indent="-457200">
              <a:lnSpc>
                <a:spcPct val="120000"/>
              </a:lnSpc>
              <a:buFont typeface="Wingdings" panose="05000000000000000000" pitchFamily="2" charset="2"/>
              <a:buChar char="q"/>
            </a:pPr>
            <a:r>
              <a:rPr lang="en-US" sz="2000" dirty="0"/>
              <a:t>Self-direction and engagement</a:t>
            </a:r>
          </a:p>
          <a:p>
            <a:pPr marL="457200" indent="-457200">
              <a:lnSpc>
                <a:spcPct val="120000"/>
              </a:lnSpc>
              <a:buFont typeface="Wingdings" panose="05000000000000000000" pitchFamily="2" charset="2"/>
              <a:buChar char="q"/>
            </a:pPr>
            <a:r>
              <a:rPr lang="en-US" sz="2000" dirty="0"/>
              <a:t>Relationships, connection, sense of belonging </a:t>
            </a:r>
          </a:p>
          <a:p>
            <a:pPr marL="457200" indent="-457200">
              <a:lnSpc>
                <a:spcPct val="120000"/>
              </a:lnSpc>
              <a:buFont typeface="Wingdings" panose="05000000000000000000" pitchFamily="2" charset="2"/>
              <a:buChar char="q"/>
            </a:pPr>
            <a:r>
              <a:rPr lang="en-US" sz="2000" dirty="0"/>
              <a:t>Confidence</a:t>
            </a:r>
          </a:p>
          <a:p>
            <a:pPr>
              <a:lnSpc>
                <a:spcPct val="120000"/>
              </a:lnSpc>
              <a:spcBef>
                <a:spcPts val="1800"/>
              </a:spcBef>
              <a:buFont typeface="Wingdings" panose="05000000000000000000" pitchFamily="2" charset="2"/>
              <a:buChar char="v"/>
            </a:pPr>
            <a:endParaRPr lang="en-US" sz="2000" dirty="0"/>
          </a:p>
        </p:txBody>
      </p:sp>
      <p:sp>
        <p:nvSpPr>
          <p:cNvPr id="4" name="Subtitle 3">
            <a:extLst>
              <a:ext uri="{FF2B5EF4-FFF2-40B4-BE49-F238E27FC236}">
                <a16:creationId xmlns:a16="http://schemas.microsoft.com/office/drawing/2014/main" id="{876F1576-9309-4C4D-B8E6-8F3D884B5369}"/>
              </a:ext>
            </a:extLst>
          </p:cNvPr>
          <p:cNvSpPr>
            <a:spLocks noGrp="1"/>
          </p:cNvSpPr>
          <p:nvPr>
            <p:ph type="subTitle" idx="10"/>
          </p:nvPr>
        </p:nvSpPr>
        <p:spPr/>
        <p:txBody>
          <a:bodyPr/>
          <a:lstStyle/>
          <a:p>
            <a:r>
              <a:rPr lang="en-US" sz="2000" dirty="0"/>
              <a:t>How could we measure our students’</a:t>
            </a:r>
          </a:p>
          <a:p>
            <a:endParaRPr lang="en-GB" dirty="0"/>
          </a:p>
        </p:txBody>
      </p:sp>
      <p:pic>
        <p:nvPicPr>
          <p:cNvPr id="7" name="gettyimages-509849199.jpg"/>
          <p:cNvPicPr>
            <a:picLocks noGrp="1" noChangeAspect="1"/>
          </p:cNvPicPr>
          <p:nvPr>
            <p:ph type="pic" sz="quarter" idx="4294967295"/>
          </p:nvPr>
        </p:nvPicPr>
        <p:blipFill rotWithShape="1">
          <a:blip r:embed="rId3"/>
          <a:srcRect l="-31" r="34841"/>
          <a:stretch/>
        </p:blipFill>
        <p:spPr>
          <a:xfrm>
            <a:off x="6168719" y="-1"/>
            <a:ext cx="6023281" cy="6159935"/>
          </a:xfrm>
        </p:spPr>
      </p:pic>
      <p:sp>
        <p:nvSpPr>
          <p:cNvPr id="6" name="TextBox 5">
            <a:extLst>
              <a:ext uri="{FF2B5EF4-FFF2-40B4-BE49-F238E27FC236}">
                <a16:creationId xmlns:a16="http://schemas.microsoft.com/office/drawing/2014/main" id="{E8A47AAD-D305-46AB-97F1-5D17E87E0826}"/>
              </a:ext>
            </a:extLst>
          </p:cNvPr>
          <p:cNvSpPr txBox="1"/>
          <p:nvPr/>
        </p:nvSpPr>
        <p:spPr>
          <a:xfrm>
            <a:off x="7912559" y="5903259"/>
            <a:ext cx="4280807" cy="258418"/>
          </a:xfrm>
          <a:prstGeom prst="rect">
            <a:avLst/>
          </a:prstGeom>
        </p:spPr>
        <p:txBody>
          <a:bodyPr vert="horz" wrap="none" lIns="91440" tIns="45720" rIns="91440" bIns="45720" rtlCol="0" anchor="b" anchorCtr="0">
            <a:normAutofit/>
          </a:bodyPr>
          <a:lstStyle/>
          <a:p>
            <a:pPr algn="r"/>
            <a:r>
              <a:rPr lang="en-AU" sz="900" dirty="0">
                <a:solidFill>
                  <a:srgbClr val="FFFFFF"/>
                </a:solidFill>
                <a:latin typeface="Gotham Rounded Medium" panose="02000000000000000000" pitchFamily="50" charset="0"/>
              </a:rPr>
              <a:t>Jasmin </a:t>
            </a:r>
            <a:r>
              <a:rPr lang="en-AU" sz="900" dirty="0" err="1">
                <a:solidFill>
                  <a:srgbClr val="FFFFFF"/>
                </a:solidFill>
                <a:latin typeface="Gotham Rounded Medium" panose="02000000000000000000" pitchFamily="50" charset="0"/>
              </a:rPr>
              <a:t>Merdan</a:t>
            </a:r>
            <a:r>
              <a:rPr lang="en-AU" sz="900" dirty="0">
                <a:solidFill>
                  <a:srgbClr val="FFFFFF"/>
                </a:solidFill>
                <a:latin typeface="Gotham Rounded Medium" panose="02000000000000000000" pitchFamily="50" charset="0"/>
              </a:rPr>
              <a:t>/Getty Images</a:t>
            </a:r>
            <a:endParaRPr lang="en-AU" sz="900" b="0" i="0" dirty="0">
              <a:solidFill>
                <a:srgbClr val="FFFFFF"/>
              </a:solidFill>
              <a:latin typeface="Gotham Rounded Medium" panose="02000000000000000000" pitchFamily="50" charset="0"/>
              <a:cs typeface="Gotham Rounded Bold"/>
            </a:endParaRPr>
          </a:p>
        </p:txBody>
      </p:sp>
    </p:spTree>
    <p:extLst>
      <p:ext uri="{BB962C8B-B14F-4D97-AF65-F5344CB8AC3E}">
        <p14:creationId xmlns:p14="http://schemas.microsoft.com/office/powerpoint/2010/main" val="2367614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Wellbeing surveys and reports</a:t>
            </a:r>
          </a:p>
        </p:txBody>
      </p:sp>
      <p:sp>
        <p:nvSpPr>
          <p:cNvPr id="4" name="Content Placeholder 3">
            <a:extLst>
              <a:ext uri="{FF2B5EF4-FFF2-40B4-BE49-F238E27FC236}">
                <a16:creationId xmlns:a16="http://schemas.microsoft.com/office/drawing/2014/main" id="{DFB0632A-4B3C-4388-A271-74092FE4DFFF}"/>
              </a:ext>
            </a:extLst>
          </p:cNvPr>
          <p:cNvSpPr>
            <a:spLocks noGrp="1"/>
          </p:cNvSpPr>
          <p:nvPr>
            <p:ph idx="1"/>
          </p:nvPr>
        </p:nvSpPr>
        <p:spPr>
          <a:xfrm>
            <a:off x="838200" y="2357945"/>
            <a:ext cx="10515600" cy="3607680"/>
          </a:xfrm>
        </p:spPr>
        <p:txBody>
          <a:bodyPr/>
          <a:lstStyle/>
          <a:p>
            <a:r>
              <a:rPr lang="en-US" dirty="0" err="1"/>
              <a:t>Aracy</a:t>
            </a:r>
            <a:r>
              <a:rPr lang="en-US" dirty="0"/>
              <a:t> Report Card 2018</a:t>
            </a:r>
          </a:p>
          <a:p>
            <a:r>
              <a:rPr lang="en-US" dirty="0"/>
              <a:t>Australian Principal Occupational Health, Safety and Wellbeing Survey 2018</a:t>
            </a:r>
          </a:p>
          <a:p>
            <a:r>
              <a:rPr lang="en-US" dirty="0"/>
              <a:t>Australian Institute of Family Studies Longitudinal Study 2017</a:t>
            </a:r>
          </a:p>
          <a:p>
            <a:r>
              <a:rPr lang="en-US" dirty="0"/>
              <a:t>Australian Institute of Health and Welfare Report 2018</a:t>
            </a:r>
          </a:p>
          <a:p>
            <a:r>
              <a:rPr lang="en-US" dirty="0"/>
              <a:t>Mission Australia Youth Survey 2018</a:t>
            </a:r>
          </a:p>
          <a:p>
            <a:r>
              <a:rPr lang="en-US" dirty="0"/>
              <a:t>Office of </a:t>
            </a:r>
            <a:r>
              <a:rPr lang="en-US" dirty="0" err="1"/>
              <a:t>eSafety</a:t>
            </a:r>
            <a:r>
              <a:rPr lang="en-US" dirty="0"/>
              <a:t> Commissioner Youth Participation Survey 2017</a:t>
            </a:r>
          </a:p>
          <a:p>
            <a:r>
              <a:rPr lang="en-US" dirty="0"/>
              <a:t>Telethon Kids Institute Young Minds Matter Survey 2017</a:t>
            </a:r>
          </a:p>
          <a:p>
            <a:endParaRPr lang="en-GB" dirty="0"/>
          </a:p>
        </p:txBody>
      </p:sp>
      <p:sp>
        <p:nvSpPr>
          <p:cNvPr id="3" name="Subtitle 2"/>
          <p:cNvSpPr>
            <a:spLocks noGrp="1"/>
          </p:cNvSpPr>
          <p:nvPr>
            <p:ph type="subTitle" idx="10"/>
          </p:nvPr>
        </p:nvSpPr>
        <p:spPr/>
        <p:txBody>
          <a:bodyPr/>
          <a:lstStyle/>
          <a:p>
            <a:r>
              <a:rPr lang="en-US" dirty="0"/>
              <a:t>The Student Wellbeing Hub provides a range of evidence and insights about the wellbeing of school-aged young people</a:t>
            </a:r>
          </a:p>
        </p:txBody>
      </p:sp>
      <p:grpSp>
        <p:nvGrpSpPr>
          <p:cNvPr id="6" name="Group 5">
            <a:extLst>
              <a:ext uri="{FF2B5EF4-FFF2-40B4-BE49-F238E27FC236}">
                <a16:creationId xmlns:a16="http://schemas.microsoft.com/office/drawing/2014/main" id="{FF971CF6-FBFE-4A97-A969-A99D30D55E09}"/>
              </a:ext>
            </a:extLst>
          </p:cNvPr>
          <p:cNvGrpSpPr/>
          <p:nvPr/>
        </p:nvGrpSpPr>
        <p:grpSpPr>
          <a:xfrm>
            <a:off x="0" y="6161676"/>
            <a:ext cx="12192000" cy="696323"/>
            <a:chOff x="0" y="6161676"/>
            <a:chExt cx="12192000" cy="696323"/>
          </a:xfrm>
        </p:grpSpPr>
        <p:sp>
          <p:nvSpPr>
            <p:cNvPr id="7" name="TextBox 6">
              <a:extLst>
                <a:ext uri="{FF2B5EF4-FFF2-40B4-BE49-F238E27FC236}">
                  <a16:creationId xmlns:a16="http://schemas.microsoft.com/office/drawing/2014/main" id="{8F0994B9-18FE-41FF-A997-7D659C027B32}"/>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dirty="0">
                  <a:solidFill>
                    <a:srgbClr val="4A4949"/>
                  </a:solidFill>
                  <a:latin typeface="Arial Rounded MT Bold" panose="020F0704030504030204" pitchFamily="34" charset="0"/>
                  <a:cs typeface="Gotham Rounded Bold"/>
                </a:rPr>
                <a:t>studentwellbeinghub.edu.au</a:t>
              </a:r>
              <a:endParaRPr lang="en-GB" sz="1600" b="0" i="0" dirty="0">
                <a:solidFill>
                  <a:srgbClr val="4A4949"/>
                </a:solidFill>
                <a:latin typeface="Arial Rounded MT Bold" panose="020F0704030504030204" pitchFamily="34" charset="0"/>
                <a:cs typeface="Gotham Rounded Bold"/>
              </a:endParaRPr>
            </a:p>
          </p:txBody>
        </p:sp>
        <p:pic>
          <p:nvPicPr>
            <p:cNvPr id="8" name="Picture 7" descr="Logo&#10;&#10;Description automatically generated">
              <a:extLst>
                <a:ext uri="{FF2B5EF4-FFF2-40B4-BE49-F238E27FC236}">
                  <a16:creationId xmlns:a16="http://schemas.microsoft.com/office/drawing/2014/main" id="{9B4F0448-0039-438F-ADA1-83F98F902DA2}"/>
                </a:ext>
              </a:extLst>
            </p:cNvPr>
            <p:cNvPicPr>
              <a:picLocks noChangeAspect="1"/>
            </p:cNvPicPr>
            <p:nvPr userDrawn="1"/>
          </p:nvPicPr>
          <p:blipFill>
            <a:blip r:embed="rId3"/>
            <a:stretch>
              <a:fillRect/>
            </a:stretch>
          </p:blipFill>
          <p:spPr>
            <a:xfrm>
              <a:off x="630607" y="6324616"/>
              <a:ext cx="2654100" cy="355653"/>
            </a:xfrm>
            <a:prstGeom prst="rect">
              <a:avLst/>
            </a:prstGeom>
          </p:spPr>
        </p:pic>
      </p:grpSp>
    </p:spTree>
    <p:extLst>
      <p:ext uri="{BB962C8B-B14F-4D97-AF65-F5344CB8AC3E}">
        <p14:creationId xmlns:p14="http://schemas.microsoft.com/office/powerpoint/2010/main" val="708302876"/>
      </p:ext>
    </p:extLst>
  </p:cSld>
  <p:clrMapOvr>
    <a:masterClrMapping/>
  </p:clrMapOvr>
</p:sld>
</file>

<file path=ppt/theme/theme1.xml><?xml version="1.0" encoding="utf-8"?>
<a:theme xmlns:a="http://schemas.openxmlformats.org/drawingml/2006/main" name="Student Wellbeing Hub">
  <a:themeElements>
    <a:clrScheme name="Custom 2">
      <a:dk1>
        <a:srgbClr val="46525B"/>
      </a:dk1>
      <a:lt1>
        <a:srgbClr val="1E3263"/>
      </a:lt1>
      <a:dk2>
        <a:srgbClr val="014D9C"/>
      </a:dk2>
      <a:lt2>
        <a:srgbClr val="CCCCCC"/>
      </a:lt2>
      <a:accent1>
        <a:srgbClr val="057DBE"/>
      </a:accent1>
      <a:accent2>
        <a:srgbClr val="EA083B"/>
      </a:accent2>
      <a:accent3>
        <a:srgbClr val="057E27"/>
      </a:accent3>
      <a:accent4>
        <a:srgbClr val="706EB1"/>
      </a:accent4>
      <a:accent5>
        <a:srgbClr val="383838"/>
      </a:accent5>
      <a:accent6>
        <a:srgbClr val="BCBDBD"/>
      </a:accent6>
      <a:hlink>
        <a:srgbClr val="014D9C"/>
      </a:hlink>
      <a:folHlink>
        <a:srgbClr val="37414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chorCtr="0">
        <a:normAutofit/>
      </a:bodyPr>
      <a:lstStyle>
        <a:defPPr>
          <a:defRPr sz="3000" b="0" i="0" dirty="0" smtClean="0">
            <a:latin typeface="Gotham Rounded Bold"/>
            <a:cs typeface="Gotham Rounded Bold"/>
          </a:defRPr>
        </a:defPPr>
      </a:lstStyle>
    </a:txDef>
  </a:objectDefaults>
  <a:extraClrSchemeLst/>
  <a:extLst>
    <a:ext uri="{05A4C25C-085E-4340-85A3-A5531E510DB2}">
      <thm15:themeFamily xmlns:thm15="http://schemas.microsoft.com/office/thememl/2012/main" name="SWH PPT template_2510" id="{4495C963-8107-4C0B-BF79-911819B42A75}" vid="{037B0EAE-541A-4940-A8A0-80B35EB30E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SWH PPT template_2710</Template>
  <TotalTime>4350</TotalTime>
  <Words>1456</Words>
  <Application>Microsoft Office PowerPoint</Application>
  <PresentationFormat>Widescreen</PresentationFormat>
  <Paragraphs>150</Paragraphs>
  <Slides>18</Slides>
  <Notes>17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Arial Rounded MT Bold</vt:lpstr>
      <vt:lpstr>Calibri</vt:lpstr>
      <vt:lpstr>Gotham Rounded Bold</vt:lpstr>
      <vt:lpstr>Gotham Rounded Book</vt:lpstr>
      <vt:lpstr>Gotham Rounded Medium</vt:lpstr>
      <vt:lpstr>Wingdings</vt:lpstr>
      <vt:lpstr>Student Wellbeing Hub</vt:lpstr>
      <vt:lpstr>PowerPoint Presentation</vt:lpstr>
      <vt:lpstr>Aims</vt:lpstr>
      <vt:lpstr>Let’s explore</vt:lpstr>
      <vt:lpstr>WELLBEING</vt:lpstr>
      <vt:lpstr>Let’s take a look at school wellbeing</vt:lpstr>
      <vt:lpstr>The dimensions of wellbeing</vt:lpstr>
      <vt:lpstr>Wellbeing and learning</vt:lpstr>
      <vt:lpstr>Can wellbeing be measured?</vt:lpstr>
      <vt:lpstr>Wellbeing surveys and reports</vt:lpstr>
      <vt:lpstr>National responses for improving student wellbeing</vt:lpstr>
      <vt:lpstr>Let’s explore the School Wellbeing Check tool</vt:lpstr>
      <vt:lpstr>Survey results</vt:lpstr>
      <vt:lpstr>If this was your School Wellbeing Check report….</vt:lpstr>
      <vt:lpstr>If this was your report…..</vt:lpstr>
      <vt:lpstr>If this was your report…..</vt:lpstr>
      <vt:lpstr>Key wellbeing priorities for our school</vt:lpstr>
      <vt:lpstr>Group Surveys….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Cousins, Sara</dc:creator>
  <cp:lastModifiedBy>Lee Oliver</cp:lastModifiedBy>
  <cp:revision>186</cp:revision>
  <dcterms:created xsi:type="dcterms:W3CDTF">2018-02-19T01:02:48Z</dcterms:created>
  <dcterms:modified xsi:type="dcterms:W3CDTF">2022-03-24T04:11:11Z</dcterms:modified>
</cp:coreProperties>
</file>